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61" r:id="rId3"/>
    <p:sldId id="262" r:id="rId4"/>
    <p:sldId id="263" r:id="rId5"/>
    <p:sldId id="292" r:id="rId6"/>
    <p:sldId id="293" r:id="rId7"/>
    <p:sldId id="294" r:id="rId8"/>
    <p:sldId id="264" r:id="rId9"/>
    <p:sldId id="265" r:id="rId10"/>
    <p:sldId id="266" r:id="rId11"/>
    <p:sldId id="267" r:id="rId12"/>
    <p:sldId id="297" r:id="rId13"/>
    <p:sldId id="271" r:id="rId14"/>
    <p:sldId id="272" r:id="rId15"/>
    <p:sldId id="298" r:id="rId16"/>
    <p:sldId id="299" r:id="rId17"/>
    <p:sldId id="279" r:id="rId18"/>
    <p:sldId id="301" r:id="rId19"/>
    <p:sldId id="302" r:id="rId20"/>
    <p:sldId id="300" r:id="rId21"/>
    <p:sldId id="275" r:id="rId22"/>
  </p:sldIdLst>
  <p:sldSz cx="9144000" cy="5143500" type="screen16x9"/>
  <p:notesSz cx="6858000" cy="9144000"/>
  <p:embeddedFontLst>
    <p:embeddedFont>
      <p:font typeface="Nunito Light" panose="020B0604020202020204" charset="0"/>
      <p:regular r:id="rId24"/>
      <p:italic r:id="rId25"/>
    </p:embeddedFont>
    <p:embeddedFont>
      <p:font typeface="Golos Text" panose="020B0604020202020204" charset="0"/>
      <p:regular r:id="rId26"/>
      <p:bold r:id="rId27"/>
    </p:embeddedFont>
    <p:embeddedFont>
      <p:font typeface="Algerian" panose="04020705040A02060702" pitchFamily="82" charset="0"/>
      <p:regular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Broadway" panose="04040905080B02020502" pitchFamily="82" charset="0"/>
      <p:regular r:id="rId33"/>
    </p:embeddedFont>
    <p:embeddedFont>
      <p:font typeface="Posteram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4"/>
    <a:srgbClr val="FFFF6B"/>
    <a:srgbClr val="000000"/>
    <a:srgbClr val="96B3FF"/>
    <a:srgbClr val="212121"/>
    <a:srgbClr val="023970"/>
    <a:srgbClr val="9BB4FF"/>
    <a:srgbClr val="01396E"/>
    <a:srgbClr val="064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54E73-D892-480E-9A96-0ABBE8FB04C5}">
  <a:tblStyle styleId="{0F254E73-D892-480E-9A96-0ABBE8FB04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254" y="-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01.485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748 44 24575,'-44'-1'0,"6"1"0,-60 5 0,87-4 0,-1 1 0,1 1 0,0 0 0,1 0 0,-1 1 0,0 0 0,1 1 0,0 0 0,-17 12 0,24-14 0,-1 0 0,1 0 0,0 1 0,0-1 0,0 1 0,0 0 0,0 0 0,1 0 0,0 0 0,0 0 0,0 1 0,0-1 0,1 0 0,-1 1 0,1-1 0,0 1 0,1 0 0,-1-1 0,1 1 0,0 0 0,0-1 0,0 1 0,1 0 0,0-1 0,0 1 0,0-1 0,0 1 0,1-1 0,0 1 0,-1-1 0,2 0 0,-1 0 0,0 0 0,1 0 0,0 0 0,0 0 0,0-1 0,0 0 0,0 1 0,1-1 0,5 3 0,5 3 0,0-1 0,0-1 0,1-1 0,-1 0 0,2-1 0,-1 0 0,0-1 0,18 2 0,-4-2 0,0-1 0,-1-2 0,50-3 0,-73 2 0,0 0 0,-1-1 0,1 0 0,0 0 0,0 0 0,-1 0 0,1-1 0,-1 0 0,1 0 0,-1 0 0,1-1 0,-1 1 0,0-1 0,0 0 0,-1 0 0,1-1 0,-1 1 0,1-1 0,-1 1 0,0-1 0,0 0 0,-1 0 0,3-6 0,-2 2 0,0 0 0,-1 0 0,0 0 0,0 0 0,-1-1 0,0 1 0,-1 0 0,0-1 0,0 1 0,-1-1 0,0 1 0,-4-15 0,4 16 0,-1 1 0,0 0 0,-1 0 0,1 0 0,-1 0 0,0 0 0,-1 1 0,1-1 0,-1 1 0,0 0 0,-1 0 0,1 0 0,-11-7 0,6 5 0,0 1 0,-1 0 0,0 1 0,0 0 0,0 1 0,0 0 0,-19-5 0,6 5 0,0 0 0,-1 1 0,0 2 0,1 0 0,-1 1 0,0 2 0,-28 4 0,43-4 0,-1 1 0,1-1 0,0 1 0,0 1 0,0 0 0,0 0 0,0 1 0,1 0 0,0 0 0,0 1 0,0 0 0,1 0 0,0 1 0,0 0 0,1 0 0,-11 15 0,15-18 0,-1-1 0,1 0 0,-1 0 0,0 0 0,0 0 0,0-1 0,0 1 0,0-1 0,-1 1 0,1-1 0,-1-1 0,0 1 0,1 0 0,-1-1 0,0 0 0,0 0 0,0 0 0,0 0 0,-4 0 0,-11 0 0,0 0 0,1-1 0,-20-3 0,-6 0 0,-98 3 0,158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11.404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2.246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  <inkml:trace contextRef="#ctx0" brushRef="#br0" timeOffset="1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3.668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105 149 24575,'0'5'0,"1"0"0,0 1 0,0-1 0,0 0 0,1 0 0,0 0 0,0 0 0,0 0 0,0-1 0,1 1 0,0-1 0,0 1 0,0-1 0,1 0 0,-1 0 0,1-1 0,0 1 0,0-1 0,8 6 0,-10-7 0,1 0 0,0 0 0,1 0 0,-1-1 0,0 1 0,0-1 0,1 0 0,-1 0 0,1 0 0,-1 0 0,1 0 0,-1-1 0,1 0 0,-1 0 0,1 0 0,0 0 0,-1 0 0,1-1 0,-1 1 0,1-1 0,-1 0 0,1 0 0,-1-1 0,0 1 0,0-1 0,1 1 0,-1-1 0,0 0 0,3-3 0,-2 2 0,0-1 0,-1 1 0,0-1 0,0 0 0,0 0 0,0 0 0,0 0 0,-1-1 0,0 1 0,0-1 0,0 0 0,0 1 0,-1-1 0,0 0 0,0 0 0,0 0 0,0 0 0,-1 0 0,0 0 0,0 0 0,0 0 0,-1 0 0,0 0 0,0 0 0,0 1 0,0-1 0,-1 0 0,0 0 0,-4-8 0,2 7 0,0-1 0,0 1 0,0 0 0,-1 0 0,0 0 0,0 0 0,-1 1 0,0 0 0,0 0 0,0 1 0,0-1 0,-1 1 0,1 1 0,-1-1 0,0 1 0,0 1 0,-1-1 0,1 1 0,-9-1 0,5 1 0,-1 0 0,1 1 0,-1 1 0,1 0 0,-1 1 0,-13 1 0,22-1 0,0 0 0,-1 0 0,1 0 0,0 0 0,0 0 0,0 1 0,0 0 0,0-1 0,0 1 0,0 0 0,1 0 0,-1 1 0,1-1 0,-1 0 0,1 1 0,0-1 0,0 1 0,0 0 0,0 0 0,1 0 0,-1 0 0,1 0 0,0 0 0,-2 7 0,-5 42-1365,7-29-5461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4.027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4.152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40.445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162 0 24575,'-4'0'0,"-4"0"0,-4 0 0,-4 0 0,-2 0 0,-2 0 0,-1 0 0,0 4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e5b002f6bd_0_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e5b002f6bd_0_2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>
          <a:extLst>
            <a:ext uri="{FF2B5EF4-FFF2-40B4-BE49-F238E27FC236}">
              <a16:creationId xmlns:a16="http://schemas.microsoft.com/office/drawing/2014/main" id="{2FDA302A-8D68-8B8F-AD2C-EB1ED18C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d5260bdd85_0_256:notes">
            <a:extLst>
              <a:ext uri="{FF2B5EF4-FFF2-40B4-BE49-F238E27FC236}">
                <a16:creationId xmlns:a16="http://schemas.microsoft.com/office/drawing/2014/main" id="{6AA3CB13-FA0D-D5E5-9D4B-46335A9A07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d5260bdd85_0_256:notes">
            <a:extLst>
              <a:ext uri="{FF2B5EF4-FFF2-40B4-BE49-F238E27FC236}">
                <a16:creationId xmlns:a16="http://schemas.microsoft.com/office/drawing/2014/main" id="{871DB714-FA17-0B80-F50D-026D471A6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60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>
          <a:extLst>
            <a:ext uri="{FF2B5EF4-FFF2-40B4-BE49-F238E27FC236}">
              <a16:creationId xmlns:a16="http://schemas.microsoft.com/office/drawing/2014/main" id="{3D4FDFE9-1EA2-F89E-ECBB-18343F3D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>
            <a:extLst>
              <a:ext uri="{FF2B5EF4-FFF2-40B4-BE49-F238E27FC236}">
                <a16:creationId xmlns:a16="http://schemas.microsoft.com/office/drawing/2014/main" id="{F260924B-6FE1-D230-DA3F-2AF3F793F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>
            <a:extLst>
              <a:ext uri="{FF2B5EF4-FFF2-40B4-BE49-F238E27FC236}">
                <a16:creationId xmlns:a16="http://schemas.microsoft.com/office/drawing/2014/main" id="{5F77C71F-FB53-8031-7A45-E8DD47674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76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>
          <a:extLst>
            <a:ext uri="{FF2B5EF4-FFF2-40B4-BE49-F238E27FC236}">
              <a16:creationId xmlns:a16="http://schemas.microsoft.com/office/drawing/2014/main" id="{EFCBE566-5CCD-188C-9235-4E2472ECE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>
            <a:extLst>
              <a:ext uri="{FF2B5EF4-FFF2-40B4-BE49-F238E27FC236}">
                <a16:creationId xmlns:a16="http://schemas.microsoft.com/office/drawing/2014/main" id="{662D0311-1A6E-63BE-CDA7-26ECEFB85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>
            <a:extLst>
              <a:ext uri="{FF2B5EF4-FFF2-40B4-BE49-F238E27FC236}">
                <a16:creationId xmlns:a16="http://schemas.microsoft.com/office/drawing/2014/main" id="{0A2B3188-6409-FEA6-789C-315B8C55F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1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FF0A2895-9B34-3D1E-90EF-521A425E4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EC5B2B68-256C-1972-BF14-1452CC589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7894AF04-774E-8229-2C86-6865BC576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75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E11AF677-3A13-0700-6BBF-46F907C05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8BF34E02-9E23-771C-3F8D-FB999291E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628D91A6-3ED5-69F1-26D9-412237FBB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069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9BC49F40-AB3C-E69D-0DBE-EA7D4BFF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D36D6149-A1FA-B0DE-1DE2-ACC31A9B8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98F22019-CE70-BAE4-AAAD-F57692A28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2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e5b002f6bd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1e5b002f6bd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606650"/>
            <a:ext cx="5102700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907400"/>
            <a:ext cx="26148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00325" y="87310"/>
            <a:ext cx="8943350" cy="4933531"/>
            <a:chOff x="100325" y="87310"/>
            <a:chExt cx="8943350" cy="493353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325" y="87310"/>
              <a:ext cx="3878450" cy="1094740"/>
              <a:chOff x="100325" y="87310"/>
              <a:chExt cx="3878450" cy="109474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2539675" y="122850"/>
                <a:ext cx="1439100" cy="504550"/>
                <a:chOff x="2539675" y="122850"/>
                <a:chExt cx="1439100" cy="504550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539675" y="451600"/>
                  <a:ext cx="14391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539675" y="122850"/>
                  <a:ext cx="6807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17;p2"/>
              <p:cNvGrpSpPr/>
              <p:nvPr/>
            </p:nvGrpSpPr>
            <p:grpSpPr>
              <a:xfrm>
                <a:off x="100325" y="87310"/>
                <a:ext cx="2142900" cy="1094740"/>
                <a:chOff x="100325" y="87310"/>
                <a:chExt cx="2142900" cy="1094740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243516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00325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826225" y="87310"/>
                  <a:ext cx="417000" cy="4167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-5400000">
                  <a:off x="1015400" y="-189515"/>
                  <a:ext cx="326396" cy="1296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14717" extrusionOk="0">
                      <a:moveTo>
                        <a:pt x="218" y="1"/>
                      </a:moveTo>
                      <a:cubicBezTo>
                        <a:pt x="168" y="1"/>
                        <a:pt x="117" y="20"/>
                        <a:pt x="79" y="59"/>
                      </a:cubicBezTo>
                      <a:cubicBezTo>
                        <a:pt x="1" y="136"/>
                        <a:pt x="1" y="261"/>
                        <a:pt x="79" y="338"/>
                      </a:cubicBezTo>
                      <a:lnTo>
                        <a:pt x="3308" y="3569"/>
                      </a:lnTo>
                      <a:lnTo>
                        <a:pt x="3308" y="14518"/>
                      </a:lnTo>
                      <a:cubicBezTo>
                        <a:pt x="3308" y="14628"/>
                        <a:pt x="3397" y="14717"/>
                        <a:pt x="3506" y="14717"/>
                      </a:cubicBezTo>
                      <a:cubicBezTo>
                        <a:pt x="3616" y="14717"/>
                        <a:pt x="3703" y="14628"/>
                        <a:pt x="3703" y="14518"/>
                      </a:cubicBezTo>
                      <a:lnTo>
                        <a:pt x="3703" y="3486"/>
                      </a:lnTo>
                      <a:cubicBezTo>
                        <a:pt x="3703" y="3434"/>
                        <a:pt x="3683" y="3383"/>
                        <a:pt x="3645" y="3347"/>
                      </a:cubicBezTo>
                      <a:lnTo>
                        <a:pt x="358" y="59"/>
                      </a:lnTo>
                      <a:cubicBezTo>
                        <a:pt x="319" y="20"/>
                        <a:pt x="269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22;p2"/>
            <p:cNvGrpSpPr/>
            <p:nvPr/>
          </p:nvGrpSpPr>
          <p:grpSpPr>
            <a:xfrm>
              <a:off x="4471525" y="2224708"/>
              <a:ext cx="4572150" cy="2796132"/>
              <a:chOff x="4471525" y="2224708"/>
              <a:chExt cx="4572150" cy="2796132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6335737" y="46040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>
                <a:off x="4471525" y="4603950"/>
                <a:ext cx="1344400" cy="271200"/>
                <a:chOff x="3686625" y="4603950"/>
                <a:chExt cx="1344400" cy="271200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 rot="-5400000">
                  <a:off x="36389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-5400000">
                  <a:off x="39310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-5400000">
                  <a:off x="42232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-5400000">
                  <a:off x="45153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-5400000">
                  <a:off x="48075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30;p2"/>
              <p:cNvGrpSpPr/>
              <p:nvPr/>
            </p:nvGrpSpPr>
            <p:grpSpPr>
              <a:xfrm>
                <a:off x="8293379" y="2224708"/>
                <a:ext cx="750296" cy="2796132"/>
                <a:chOff x="8293379" y="2224708"/>
                <a:chExt cx="750296" cy="2796132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8430775" y="4408241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293379" y="222470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 flipH="1">
                  <a:off x="7659889" y="3325979"/>
                  <a:ext cx="1868166" cy="3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7" h="2786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9"/>
                        <a:pt x="69" y="308"/>
                        <a:pt x="154" y="308"/>
                      </a:cubicBezTo>
                      <a:lnTo>
                        <a:pt x="5453" y="308"/>
                      </a:lnTo>
                      <a:lnTo>
                        <a:pt x="7886" y="2740"/>
                      </a:lnTo>
                      <a:cubicBezTo>
                        <a:pt x="7916" y="2769"/>
                        <a:pt x="7955" y="2785"/>
                        <a:pt x="7995" y="2785"/>
                      </a:cubicBezTo>
                      <a:lnTo>
                        <a:pt x="16503" y="2785"/>
                      </a:lnTo>
                      <a:cubicBezTo>
                        <a:pt x="16588" y="2785"/>
                        <a:pt x="16657" y="2717"/>
                        <a:pt x="16657" y="2632"/>
                      </a:cubicBezTo>
                      <a:cubicBezTo>
                        <a:pt x="16657" y="2547"/>
                        <a:pt x="16588" y="2478"/>
                        <a:pt x="16503" y="2478"/>
                      </a:cubicBezTo>
                      <a:lnTo>
                        <a:pt x="8059" y="2478"/>
                      </a:lnTo>
                      <a:lnTo>
                        <a:pt x="5626" y="45"/>
                      </a:lnTo>
                      <a:cubicBezTo>
                        <a:pt x="5598" y="16"/>
                        <a:pt x="5557" y="0"/>
                        <a:pt x="5517" y="0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" name="Google Shape;34;p2"/>
          <p:cNvGrpSpPr/>
          <p:nvPr/>
        </p:nvGrpSpPr>
        <p:grpSpPr>
          <a:xfrm>
            <a:off x="354895" y="174153"/>
            <a:ext cx="8618190" cy="4776951"/>
            <a:chOff x="354895" y="174153"/>
            <a:chExt cx="8618190" cy="4776951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8650719" y="2843742"/>
              <a:ext cx="322367" cy="2107361"/>
              <a:chOff x="8650719" y="2843742"/>
              <a:chExt cx="322367" cy="2107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829491" y="293371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916983" y="302126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739516" y="284374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828237" y="48950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740693" y="480745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650719" y="471748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354895" y="174153"/>
              <a:ext cx="3590656" cy="467100"/>
              <a:chOff x="354895" y="174153"/>
              <a:chExt cx="3590656" cy="467100"/>
            </a:xfrm>
          </p:grpSpPr>
          <p:sp>
            <p:nvSpPr>
              <p:cNvPr id="43" name="Google Shape;43;p2"/>
              <p:cNvSpPr/>
              <p:nvPr/>
            </p:nvSpPr>
            <p:spPr>
              <a:xfrm rot="-5400000">
                <a:off x="3890650" y="34776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4"/>
                      <a:pt x="0" y="543"/>
                    </a:cubicBezTo>
                    <a:cubicBezTo>
                      <a:pt x="0" y="842"/>
                      <a:pt x="242" y="1085"/>
                      <a:pt x="542" y="1085"/>
                    </a:cubicBezTo>
                    <a:cubicBezTo>
                      <a:pt x="841" y="1085"/>
                      <a:pt x="1084" y="842"/>
                      <a:pt x="1084" y="543"/>
                    </a:cubicBezTo>
                    <a:cubicBezTo>
                      <a:pt x="1084" y="244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-5400000">
                <a:off x="3805034" y="262197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3" y="1085"/>
                    </a:cubicBezTo>
                    <a:cubicBezTo>
                      <a:pt x="842" y="1085"/>
                      <a:pt x="1085" y="841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5400000">
                <a:off x="3716989" y="174153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4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528607" y="58635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1"/>
                      <a:pt x="243" y="1084"/>
                      <a:pt x="542" y="1084"/>
                    </a:cubicBezTo>
                    <a:cubicBezTo>
                      <a:pt x="842" y="1084"/>
                      <a:pt x="1084" y="841"/>
                      <a:pt x="1084" y="542"/>
                    </a:cubicBezTo>
                    <a:cubicBezTo>
                      <a:pt x="1084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-5400000">
                <a:off x="442940" y="500686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3"/>
                      <a:pt x="0" y="542"/>
                    </a:cubicBezTo>
                    <a:cubicBezTo>
                      <a:pt x="0" y="842"/>
                      <a:pt x="242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-5400000">
                <a:off x="354895" y="41264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2"/>
                      <a:pt x="243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9;p2"/>
          <p:cNvGrpSpPr/>
          <p:nvPr/>
        </p:nvGrpSpPr>
        <p:grpSpPr>
          <a:xfrm>
            <a:off x="100324" y="-76205"/>
            <a:ext cx="8709341" cy="5285373"/>
            <a:chOff x="100324" y="-76205"/>
            <a:chExt cx="8709341" cy="5285373"/>
          </a:xfrm>
        </p:grpSpPr>
        <p:grpSp>
          <p:nvGrpSpPr>
            <p:cNvPr id="50" name="Google Shape;50;p2"/>
            <p:cNvGrpSpPr/>
            <p:nvPr/>
          </p:nvGrpSpPr>
          <p:grpSpPr>
            <a:xfrm>
              <a:off x="100324" y="-76205"/>
              <a:ext cx="8709341" cy="5285373"/>
              <a:chOff x="100324" y="-76205"/>
              <a:chExt cx="8709341" cy="5285373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5067578" y="3008023"/>
                <a:ext cx="3742087" cy="2201144"/>
                <a:chOff x="5067578" y="3008023"/>
                <a:chExt cx="3742087" cy="2201144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 rot="-5400000">
                  <a:off x="5157949" y="4727478"/>
                  <a:ext cx="93940" cy="9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 rot="-5400000">
                  <a:off x="5067608" y="4637075"/>
                  <a:ext cx="274683" cy="274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" name="Google Shape;54;p2"/>
                <p:cNvGrpSpPr/>
                <p:nvPr/>
              </p:nvGrpSpPr>
              <p:grpSpPr>
                <a:xfrm>
                  <a:off x="6447540" y="3008023"/>
                  <a:ext cx="2362125" cy="2201144"/>
                  <a:chOff x="6447540" y="3008023"/>
                  <a:chExt cx="2362125" cy="2201144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6514917" y="4671306"/>
                    <a:ext cx="92712" cy="5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0402" extrusionOk="0">
                        <a:moveTo>
                          <a:pt x="1639" y="10402"/>
                        </a:moveTo>
                        <a:cubicBezTo>
                          <a:pt x="1554" y="10402"/>
                          <a:pt x="1485" y="10333"/>
                          <a:pt x="1485" y="10248"/>
                        </a:cubicBezTo>
                        <a:lnTo>
                          <a:pt x="1485" y="1703"/>
                        </a:lnTo>
                        <a:lnTo>
                          <a:pt x="61" y="279"/>
                        </a:lnTo>
                        <a:cubicBezTo>
                          <a:pt x="1" y="218"/>
                          <a:pt x="1" y="121"/>
                          <a:pt x="61" y="61"/>
                        </a:cubicBezTo>
                        <a:cubicBezTo>
                          <a:pt x="121" y="1"/>
                          <a:pt x="218" y="1"/>
                          <a:pt x="278" y="61"/>
                        </a:cubicBezTo>
                        <a:lnTo>
                          <a:pt x="1748" y="1531"/>
                        </a:lnTo>
                        <a:cubicBezTo>
                          <a:pt x="1776" y="1559"/>
                          <a:pt x="1793" y="1598"/>
                          <a:pt x="1793" y="1639"/>
                        </a:cubicBezTo>
                        <a:lnTo>
                          <a:pt x="1793" y="10248"/>
                        </a:lnTo>
                        <a:cubicBezTo>
                          <a:pt x="1793" y="10333"/>
                          <a:pt x="1724" y="10402"/>
                          <a:pt x="1639" y="104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7235176" y="4521142"/>
                    <a:ext cx="185061" cy="68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3306" extrusionOk="0">
                        <a:moveTo>
                          <a:pt x="2341" y="0"/>
                        </a:moveTo>
                        <a:cubicBezTo>
                          <a:pt x="1657" y="0"/>
                          <a:pt x="1104" y="555"/>
                          <a:pt x="1104" y="1237"/>
                        </a:cubicBezTo>
                        <a:cubicBezTo>
                          <a:pt x="1104" y="1875"/>
                          <a:pt x="1588" y="2393"/>
                          <a:pt x="2206" y="2462"/>
                        </a:cubicBezTo>
                        <a:lnTo>
                          <a:pt x="2206" y="5094"/>
                        </a:lnTo>
                        <a:lnTo>
                          <a:pt x="45" y="7256"/>
                        </a:lnTo>
                        <a:cubicBezTo>
                          <a:pt x="17" y="7285"/>
                          <a:pt x="0" y="7324"/>
                          <a:pt x="0" y="7365"/>
                        </a:cubicBezTo>
                        <a:lnTo>
                          <a:pt x="0" y="13152"/>
                        </a:lnTo>
                        <a:cubicBezTo>
                          <a:pt x="0" y="13237"/>
                          <a:pt x="69" y="13306"/>
                          <a:pt x="154" y="13306"/>
                        </a:cubicBezTo>
                        <a:cubicBezTo>
                          <a:pt x="239" y="13306"/>
                          <a:pt x="307" y="13237"/>
                          <a:pt x="307" y="13152"/>
                        </a:cubicBezTo>
                        <a:lnTo>
                          <a:pt x="307" y="7429"/>
                        </a:lnTo>
                        <a:lnTo>
                          <a:pt x="2468" y="5267"/>
                        </a:lnTo>
                        <a:cubicBezTo>
                          <a:pt x="2498" y="5238"/>
                          <a:pt x="2513" y="5199"/>
                          <a:pt x="2513" y="5158"/>
                        </a:cubicBezTo>
                        <a:lnTo>
                          <a:pt x="2513" y="2457"/>
                        </a:lnTo>
                        <a:cubicBezTo>
                          <a:pt x="3115" y="2373"/>
                          <a:pt x="3578" y="1862"/>
                          <a:pt x="3578" y="1238"/>
                        </a:cubicBezTo>
                        <a:lnTo>
                          <a:pt x="3578" y="1237"/>
                        </a:lnTo>
                        <a:cubicBezTo>
                          <a:pt x="3578" y="555"/>
                          <a:pt x="3024" y="0"/>
                          <a:pt x="23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7329236" y="4558166"/>
                    <a:ext cx="53983" cy="53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" h="1043" extrusionOk="0">
                        <a:moveTo>
                          <a:pt x="522" y="1"/>
                        </a:moveTo>
                        <a:cubicBezTo>
                          <a:pt x="234" y="1"/>
                          <a:pt x="0" y="233"/>
                          <a:pt x="0" y="521"/>
                        </a:cubicBezTo>
                        <a:cubicBezTo>
                          <a:pt x="0" y="809"/>
                          <a:pt x="234" y="1042"/>
                          <a:pt x="522" y="1042"/>
                        </a:cubicBezTo>
                        <a:cubicBezTo>
                          <a:pt x="810" y="1042"/>
                          <a:pt x="1043" y="809"/>
                          <a:pt x="1043" y="521"/>
                        </a:cubicBezTo>
                        <a:cubicBezTo>
                          <a:pt x="1043" y="233"/>
                          <a:pt x="810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8356648" y="3008023"/>
                    <a:ext cx="448769" cy="216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9" h="41846" extrusionOk="0">
                        <a:moveTo>
                          <a:pt x="4204" y="1"/>
                        </a:moveTo>
                        <a:cubicBezTo>
                          <a:pt x="3521" y="1"/>
                          <a:pt x="2966" y="554"/>
                          <a:pt x="2966" y="1237"/>
                        </a:cubicBezTo>
                        <a:cubicBezTo>
                          <a:pt x="2966" y="1921"/>
                          <a:pt x="3521" y="2475"/>
                          <a:pt x="4204" y="2475"/>
                        </a:cubicBezTo>
                        <a:cubicBezTo>
                          <a:pt x="4482" y="2475"/>
                          <a:pt x="4736" y="2381"/>
                          <a:pt x="4943" y="2226"/>
                        </a:cubicBezTo>
                        <a:lnTo>
                          <a:pt x="8371" y="5654"/>
                        </a:lnTo>
                        <a:lnTo>
                          <a:pt x="8371" y="15908"/>
                        </a:lnTo>
                        <a:lnTo>
                          <a:pt x="6318" y="17962"/>
                        </a:lnTo>
                        <a:cubicBezTo>
                          <a:pt x="6289" y="17990"/>
                          <a:pt x="6273" y="18029"/>
                          <a:pt x="6273" y="18070"/>
                        </a:cubicBezTo>
                        <a:lnTo>
                          <a:pt x="6273" y="28208"/>
                        </a:lnTo>
                        <a:lnTo>
                          <a:pt x="3244" y="31238"/>
                        </a:lnTo>
                        <a:cubicBezTo>
                          <a:pt x="3215" y="31266"/>
                          <a:pt x="3198" y="31305"/>
                          <a:pt x="3198" y="31346"/>
                        </a:cubicBezTo>
                        <a:lnTo>
                          <a:pt x="3198" y="38444"/>
                        </a:lnTo>
                        <a:lnTo>
                          <a:pt x="61" y="41583"/>
                        </a:lnTo>
                        <a:cubicBezTo>
                          <a:pt x="0" y="41642"/>
                          <a:pt x="0" y="41740"/>
                          <a:pt x="61" y="41799"/>
                        </a:cubicBezTo>
                        <a:cubicBezTo>
                          <a:pt x="90" y="41830"/>
                          <a:pt x="129" y="41845"/>
                          <a:pt x="169" y="41845"/>
                        </a:cubicBezTo>
                        <a:cubicBezTo>
                          <a:pt x="208" y="41845"/>
                          <a:pt x="247" y="41830"/>
                          <a:pt x="278" y="41799"/>
                        </a:cubicBezTo>
                        <a:lnTo>
                          <a:pt x="3462" y="38617"/>
                        </a:lnTo>
                        <a:cubicBezTo>
                          <a:pt x="3490" y="38587"/>
                          <a:pt x="3507" y="38548"/>
                          <a:pt x="3507" y="38508"/>
                        </a:cubicBezTo>
                        <a:lnTo>
                          <a:pt x="3507" y="31409"/>
                        </a:lnTo>
                        <a:lnTo>
                          <a:pt x="6535" y="28379"/>
                        </a:lnTo>
                        <a:cubicBezTo>
                          <a:pt x="6565" y="28351"/>
                          <a:pt x="6580" y="28312"/>
                          <a:pt x="6580" y="28270"/>
                        </a:cubicBezTo>
                        <a:lnTo>
                          <a:pt x="6580" y="18134"/>
                        </a:lnTo>
                        <a:lnTo>
                          <a:pt x="8634" y="16081"/>
                        </a:lnTo>
                        <a:cubicBezTo>
                          <a:pt x="8662" y="16051"/>
                          <a:pt x="8679" y="16013"/>
                          <a:pt x="8679" y="15972"/>
                        </a:cubicBezTo>
                        <a:lnTo>
                          <a:pt x="8679" y="5590"/>
                        </a:lnTo>
                        <a:cubicBezTo>
                          <a:pt x="8679" y="5550"/>
                          <a:pt x="8662" y="5511"/>
                          <a:pt x="8634" y="5481"/>
                        </a:cubicBezTo>
                        <a:lnTo>
                          <a:pt x="8634" y="5483"/>
                        </a:lnTo>
                        <a:lnTo>
                          <a:pt x="5163" y="2012"/>
                        </a:lnTo>
                        <a:cubicBezTo>
                          <a:pt x="5334" y="1799"/>
                          <a:pt x="5442" y="1532"/>
                          <a:pt x="5442" y="1237"/>
                        </a:cubicBezTo>
                        <a:cubicBezTo>
                          <a:pt x="5442" y="554"/>
                          <a:pt x="4887" y="1"/>
                          <a:pt x="420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7124674" y="4785325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91" y="154"/>
                        </a:moveTo>
                        <a:cubicBezTo>
                          <a:pt x="3468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8" y="4427"/>
                          <a:pt x="2291" y="4427"/>
                        </a:cubicBezTo>
                        <a:cubicBezTo>
                          <a:pt x="1113" y="4427"/>
                          <a:pt x="155" y="3468"/>
                          <a:pt x="155" y="2290"/>
                        </a:cubicBezTo>
                        <a:cubicBezTo>
                          <a:pt x="155" y="1113"/>
                          <a:pt x="1113" y="154"/>
                          <a:pt x="2291" y="154"/>
                        </a:cubicBezTo>
                        <a:close/>
                        <a:moveTo>
                          <a:pt x="2291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3"/>
                          <a:pt x="1028" y="4579"/>
                          <a:pt x="2291" y="4579"/>
                        </a:cubicBezTo>
                        <a:cubicBezTo>
                          <a:pt x="3553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3" y="1"/>
                          <a:pt x="229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8650719" y="3901923"/>
                    <a:ext cx="80974" cy="8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cubicBezTo>
                          <a:pt x="351" y="1"/>
                          <a:pt x="1" y="351"/>
                          <a:pt x="1" y="783"/>
                        </a:cubicBezTo>
                        <a:cubicBezTo>
                          <a:pt x="1" y="1216"/>
                          <a:pt x="351" y="1566"/>
                          <a:pt x="783" y="1566"/>
                        </a:cubicBezTo>
                        <a:cubicBezTo>
                          <a:pt x="1216" y="1566"/>
                          <a:pt x="1566" y="1216"/>
                          <a:pt x="1566" y="783"/>
                        </a:cubicBezTo>
                        <a:cubicBezTo>
                          <a:pt x="1566" y="351"/>
                          <a:pt x="1216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8572845" y="3823997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89" y="154"/>
                        </a:moveTo>
                        <a:cubicBezTo>
                          <a:pt x="3467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7" y="4426"/>
                          <a:pt x="2289" y="4426"/>
                        </a:cubicBezTo>
                        <a:cubicBezTo>
                          <a:pt x="1112" y="4426"/>
                          <a:pt x="154" y="3468"/>
                          <a:pt x="154" y="2290"/>
                        </a:cubicBezTo>
                        <a:cubicBezTo>
                          <a:pt x="154" y="1113"/>
                          <a:pt x="1112" y="154"/>
                          <a:pt x="2289" y="154"/>
                        </a:cubicBezTo>
                        <a:close/>
                        <a:moveTo>
                          <a:pt x="2289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2"/>
                          <a:pt x="1028" y="4579"/>
                          <a:pt x="2289" y="4579"/>
                        </a:cubicBezTo>
                        <a:cubicBezTo>
                          <a:pt x="3552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2" y="1"/>
                          <a:pt x="22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6447540" y="4616081"/>
                    <a:ext cx="128028" cy="127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" h="2475" extrusionOk="0">
                        <a:moveTo>
                          <a:pt x="1237" y="0"/>
                        </a:moveTo>
                        <a:cubicBezTo>
                          <a:pt x="555" y="0"/>
                          <a:pt x="1" y="555"/>
                          <a:pt x="1" y="1238"/>
                        </a:cubicBezTo>
                        <a:cubicBezTo>
                          <a:pt x="1" y="1921"/>
                          <a:pt x="555" y="2474"/>
                          <a:pt x="1237" y="2474"/>
                        </a:cubicBezTo>
                        <a:cubicBezTo>
                          <a:pt x="1921" y="2474"/>
                          <a:pt x="2475" y="1921"/>
                          <a:pt x="2475" y="1238"/>
                        </a:cubicBezTo>
                        <a:cubicBezTo>
                          <a:pt x="2475" y="555"/>
                          <a:pt x="1921" y="0"/>
                          <a:pt x="123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6484616" y="4653104"/>
                    <a:ext cx="53879" cy="53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044" extrusionOk="0">
                        <a:moveTo>
                          <a:pt x="522" y="1"/>
                        </a:moveTo>
                        <a:cubicBezTo>
                          <a:pt x="233" y="1"/>
                          <a:pt x="0" y="235"/>
                          <a:pt x="0" y="522"/>
                        </a:cubicBezTo>
                        <a:cubicBezTo>
                          <a:pt x="0" y="809"/>
                          <a:pt x="233" y="1043"/>
                          <a:pt x="522" y="1043"/>
                        </a:cubicBezTo>
                        <a:cubicBezTo>
                          <a:pt x="809" y="1043"/>
                          <a:pt x="1042" y="809"/>
                          <a:pt x="1042" y="522"/>
                        </a:cubicBezTo>
                        <a:cubicBezTo>
                          <a:pt x="1042" y="233"/>
                          <a:pt x="80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" name="Google Shape;64;p2"/>
              <p:cNvGrpSpPr/>
              <p:nvPr/>
            </p:nvGrpSpPr>
            <p:grpSpPr>
              <a:xfrm>
                <a:off x="100324" y="-76205"/>
                <a:ext cx="4075198" cy="588124"/>
                <a:chOff x="100324" y="-76205"/>
                <a:chExt cx="4075198" cy="588124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 rot="-5400000">
                  <a:off x="87119" y="45083"/>
                  <a:ext cx="396046" cy="155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7" h="3065" extrusionOk="0">
                      <a:moveTo>
                        <a:pt x="7673" y="3065"/>
                      </a:moveTo>
                      <a:lnTo>
                        <a:pt x="2911" y="3065"/>
                      </a:lnTo>
                      <a:cubicBezTo>
                        <a:pt x="2871" y="3065"/>
                        <a:pt x="2832" y="3048"/>
                        <a:pt x="2802" y="3020"/>
                      </a:cubicBezTo>
                      <a:lnTo>
                        <a:pt x="61" y="278"/>
                      </a:lnTo>
                      <a:cubicBezTo>
                        <a:pt x="1" y="218"/>
                        <a:pt x="1" y="121"/>
                        <a:pt x="61" y="61"/>
                      </a:cubicBezTo>
                      <a:cubicBezTo>
                        <a:pt x="121" y="1"/>
                        <a:pt x="218" y="1"/>
                        <a:pt x="279" y="61"/>
                      </a:cubicBezTo>
                      <a:lnTo>
                        <a:pt x="2975" y="2757"/>
                      </a:lnTo>
                      <a:lnTo>
                        <a:pt x="7673" y="2757"/>
                      </a:lnTo>
                      <a:cubicBezTo>
                        <a:pt x="7758" y="2757"/>
                        <a:pt x="7827" y="2826"/>
                        <a:pt x="7827" y="2911"/>
                      </a:cubicBezTo>
                      <a:cubicBezTo>
                        <a:pt x="7827" y="2996"/>
                        <a:pt x="7758" y="3065"/>
                        <a:pt x="7673" y="30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rot="-5400000">
                  <a:off x="3191587" y="83159"/>
                  <a:ext cx="498157" cy="179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5" h="3546" extrusionOk="0">
                      <a:moveTo>
                        <a:pt x="3348" y="1"/>
                      </a:moveTo>
                      <a:cubicBezTo>
                        <a:pt x="3307" y="1"/>
                        <a:pt x="3268" y="16"/>
                        <a:pt x="3239" y="46"/>
                      </a:cubicBezTo>
                      <a:lnTo>
                        <a:pt x="1970" y="1314"/>
                      </a:lnTo>
                      <a:cubicBezTo>
                        <a:pt x="1765" y="1163"/>
                        <a:pt x="1513" y="1070"/>
                        <a:pt x="1238" y="1070"/>
                      </a:cubicBezTo>
                      <a:cubicBezTo>
                        <a:pt x="555" y="1070"/>
                        <a:pt x="0" y="1624"/>
                        <a:pt x="0" y="2307"/>
                      </a:cubicBezTo>
                      <a:cubicBezTo>
                        <a:pt x="0" y="2991"/>
                        <a:pt x="555" y="3545"/>
                        <a:pt x="1238" y="3545"/>
                      </a:cubicBezTo>
                      <a:cubicBezTo>
                        <a:pt x="1921" y="3545"/>
                        <a:pt x="2476" y="2991"/>
                        <a:pt x="2476" y="2307"/>
                      </a:cubicBezTo>
                      <a:cubicBezTo>
                        <a:pt x="2476" y="2011"/>
                        <a:pt x="2366" y="1741"/>
                        <a:pt x="2192" y="1528"/>
                      </a:cubicBezTo>
                      <a:lnTo>
                        <a:pt x="3412" y="308"/>
                      </a:lnTo>
                      <a:lnTo>
                        <a:pt x="6929" y="308"/>
                      </a:lnTo>
                      <a:lnTo>
                        <a:pt x="9566" y="2945"/>
                      </a:lnTo>
                      <a:cubicBezTo>
                        <a:pt x="9597" y="2975"/>
                        <a:pt x="9636" y="2991"/>
                        <a:pt x="9675" y="2991"/>
                      </a:cubicBezTo>
                      <a:cubicBezTo>
                        <a:pt x="9715" y="2991"/>
                        <a:pt x="9754" y="2975"/>
                        <a:pt x="9784" y="2945"/>
                      </a:cubicBezTo>
                      <a:cubicBezTo>
                        <a:pt x="9844" y="2885"/>
                        <a:pt x="9844" y="2787"/>
                        <a:pt x="9784" y="2728"/>
                      </a:cubicBezTo>
                      <a:lnTo>
                        <a:pt x="7101" y="46"/>
                      </a:lnTo>
                      <a:cubicBezTo>
                        <a:pt x="7073" y="16"/>
                        <a:pt x="703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rot="-5400000">
                  <a:off x="3441299" y="332921"/>
                  <a:ext cx="52826" cy="5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5" y="1043"/>
                        <a:pt x="522" y="1043"/>
                      </a:cubicBezTo>
                      <a:cubicBezTo>
                        <a:pt x="809" y="1043"/>
                        <a:pt x="1043" y="810"/>
                        <a:pt x="1043" y="521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rot="-5400000">
                  <a:off x="2957105" y="96821"/>
                  <a:ext cx="497347" cy="15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rot="-5400000">
                  <a:off x="3165602" y="332896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rot="-5400000">
                  <a:off x="1412929" y="85437"/>
                  <a:ext cx="587314" cy="26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rot="-5400000">
                  <a:off x="1750407" y="422964"/>
                  <a:ext cx="52725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rot="-5400000">
                  <a:off x="391379" y="26361"/>
                  <a:ext cx="400701" cy="19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9" h="3897" extrusionOk="0">
                      <a:moveTo>
                        <a:pt x="3870" y="0"/>
                      </a:moveTo>
                      <a:cubicBezTo>
                        <a:pt x="3828" y="0"/>
                        <a:pt x="3789" y="17"/>
                        <a:pt x="3761" y="45"/>
                      </a:cubicBezTo>
                      <a:lnTo>
                        <a:pt x="2062" y="1744"/>
                      </a:lnTo>
                      <a:cubicBezTo>
                        <a:pt x="1844" y="1545"/>
                        <a:pt x="1556" y="1421"/>
                        <a:pt x="1237" y="1421"/>
                      </a:cubicBezTo>
                      <a:cubicBezTo>
                        <a:pt x="554" y="1421"/>
                        <a:pt x="0" y="1976"/>
                        <a:pt x="0" y="2659"/>
                      </a:cubicBezTo>
                      <a:cubicBezTo>
                        <a:pt x="0" y="3342"/>
                        <a:pt x="554" y="3897"/>
                        <a:pt x="1237" y="3897"/>
                      </a:cubicBezTo>
                      <a:cubicBezTo>
                        <a:pt x="1920" y="3897"/>
                        <a:pt x="2475" y="3342"/>
                        <a:pt x="2475" y="2659"/>
                      </a:cubicBezTo>
                      <a:cubicBezTo>
                        <a:pt x="2475" y="2406"/>
                        <a:pt x="2398" y="2171"/>
                        <a:pt x="2267" y="1974"/>
                      </a:cubicBezTo>
                      <a:lnTo>
                        <a:pt x="3932" y="308"/>
                      </a:lnTo>
                      <a:lnTo>
                        <a:pt x="7765" y="308"/>
                      </a:lnTo>
                      <a:cubicBezTo>
                        <a:pt x="7850" y="308"/>
                        <a:pt x="7919" y="239"/>
                        <a:pt x="7919" y="154"/>
                      </a:cubicBezTo>
                      <a:cubicBezTo>
                        <a:pt x="7919" y="69"/>
                        <a:pt x="7850" y="0"/>
                        <a:pt x="77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rot="-5400000">
                  <a:off x="601269" y="236300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3"/>
                        <a:pt x="1" y="522"/>
                      </a:cubicBezTo>
                      <a:cubicBezTo>
                        <a:pt x="1" y="809"/>
                        <a:pt x="235" y="1043"/>
                        <a:pt x="522" y="1043"/>
                      </a:cubicBezTo>
                      <a:cubicBezTo>
                        <a:pt x="810" y="1043"/>
                        <a:pt x="1043" y="809"/>
                        <a:pt x="1043" y="522"/>
                      </a:cubicBezTo>
                      <a:cubicBezTo>
                        <a:pt x="1043" y="233"/>
                        <a:pt x="810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rot="-5400000">
                  <a:off x="176579" y="272429"/>
                  <a:ext cx="79240" cy="7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6" extrusionOk="0">
                      <a:moveTo>
                        <a:pt x="783" y="0"/>
                      </a:moveTo>
                      <a:cubicBezTo>
                        <a:pt x="350" y="0"/>
                        <a:pt x="0" y="350"/>
                        <a:pt x="0" y="783"/>
                      </a:cubicBezTo>
                      <a:cubicBezTo>
                        <a:pt x="0" y="1215"/>
                        <a:pt x="350" y="1565"/>
                        <a:pt x="783" y="1565"/>
                      </a:cubicBezTo>
                      <a:cubicBezTo>
                        <a:pt x="1215" y="1565"/>
                        <a:pt x="1565" y="1215"/>
                        <a:pt x="1565" y="783"/>
                      </a:cubicBezTo>
                      <a:cubicBezTo>
                        <a:pt x="1565" y="350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rot="-5400000">
                  <a:off x="100350" y="196149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5"/>
                      </a:moveTo>
                      <a:cubicBezTo>
                        <a:pt x="3466" y="155"/>
                        <a:pt x="4425" y="1112"/>
                        <a:pt x="4425" y="2290"/>
                      </a:cubicBezTo>
                      <a:cubicBezTo>
                        <a:pt x="4425" y="3467"/>
                        <a:pt x="3466" y="4426"/>
                        <a:pt x="2289" y="4426"/>
                      </a:cubicBezTo>
                      <a:cubicBezTo>
                        <a:pt x="1111" y="4426"/>
                        <a:pt x="154" y="3467"/>
                        <a:pt x="154" y="2290"/>
                      </a:cubicBezTo>
                      <a:cubicBezTo>
                        <a:pt x="154" y="1112"/>
                        <a:pt x="1111" y="155"/>
                        <a:pt x="2289" y="155"/>
                      </a:cubicBezTo>
                      <a:close/>
                      <a:moveTo>
                        <a:pt x="2289" y="1"/>
                      </a:moveTo>
                      <a:cubicBezTo>
                        <a:pt x="1026" y="1"/>
                        <a:pt x="0" y="1027"/>
                        <a:pt x="0" y="2290"/>
                      </a:cubicBezTo>
                      <a:cubicBezTo>
                        <a:pt x="0" y="3552"/>
                        <a:pt x="1026" y="4580"/>
                        <a:pt x="2289" y="4580"/>
                      </a:cubicBezTo>
                      <a:cubicBezTo>
                        <a:pt x="3551" y="4580"/>
                        <a:pt x="4579" y="3552"/>
                        <a:pt x="4579" y="2290"/>
                      </a:cubicBezTo>
                      <a:cubicBezTo>
                        <a:pt x="4579" y="1027"/>
                        <a:pt x="3551" y="1"/>
                        <a:pt x="22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rot="-5400000">
                  <a:off x="908311" y="14169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-5400000">
                  <a:off x="4055701" y="189669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7"/>
                        <a:pt x="2214" y="1184"/>
                      </a:cubicBezTo>
                      <a:cubicBezTo>
                        <a:pt x="2214" y="1751"/>
                        <a:pt x="1751" y="2212"/>
                        <a:pt x="1184" y="2212"/>
                      </a:cubicBezTo>
                      <a:cubicBezTo>
                        <a:pt x="616" y="2212"/>
                        <a:pt x="155" y="1751"/>
                        <a:pt x="155" y="1184"/>
                      </a:cubicBezTo>
                      <a:cubicBezTo>
                        <a:pt x="155" y="617"/>
                        <a:pt x="616" y="154"/>
                        <a:pt x="1184" y="154"/>
                      </a:cubicBezTo>
                      <a:close/>
                      <a:moveTo>
                        <a:pt x="1184" y="1"/>
                      </a:moveTo>
                      <a:cubicBezTo>
                        <a:pt x="531" y="1"/>
                        <a:pt x="0" y="531"/>
                        <a:pt x="0" y="1184"/>
                      </a:cubicBezTo>
                      <a:cubicBezTo>
                        <a:pt x="0" y="1837"/>
                        <a:pt x="531" y="2367"/>
                        <a:pt x="1184" y="2367"/>
                      </a:cubicBezTo>
                      <a:cubicBezTo>
                        <a:pt x="1836" y="2367"/>
                        <a:pt x="2367" y="1837"/>
                        <a:pt x="2367" y="1184"/>
                      </a:cubicBezTo>
                      <a:cubicBezTo>
                        <a:pt x="2367" y="531"/>
                        <a:pt x="1836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8" name="Google Shape;78;p2"/>
            <p:cNvSpPr/>
            <p:nvPr/>
          </p:nvSpPr>
          <p:spPr>
            <a:xfrm>
              <a:off x="8547511" y="3041416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4" y="1"/>
                    <a:pt x="0" y="233"/>
                    <a:pt x="0" y="521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10" y="1042"/>
                    <a:pt x="1043" y="809"/>
                    <a:pt x="1043" y="521"/>
                  </a:cubicBezTo>
                  <a:cubicBezTo>
                    <a:pt x="1043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7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44" name="Google Shape;844;p17"/>
          <p:cNvGrpSpPr/>
          <p:nvPr/>
        </p:nvGrpSpPr>
        <p:grpSpPr>
          <a:xfrm>
            <a:off x="35070" y="539500"/>
            <a:ext cx="8900255" cy="4550564"/>
            <a:chOff x="35070" y="539500"/>
            <a:chExt cx="8900255" cy="4550564"/>
          </a:xfrm>
        </p:grpSpPr>
        <p:grpSp>
          <p:nvGrpSpPr>
            <p:cNvPr id="845" name="Google Shape;845;p17"/>
            <p:cNvGrpSpPr/>
            <p:nvPr/>
          </p:nvGrpSpPr>
          <p:grpSpPr>
            <a:xfrm rot="-5400000" flipH="1">
              <a:off x="-1177155" y="3036492"/>
              <a:ext cx="3265798" cy="841348"/>
              <a:chOff x="5771102" y="4297691"/>
              <a:chExt cx="3265798" cy="841348"/>
            </a:xfrm>
          </p:grpSpPr>
          <p:sp>
            <p:nvSpPr>
              <p:cNvPr id="846" name="Google Shape;846;p17"/>
              <p:cNvSpPr/>
              <p:nvPr/>
            </p:nvSpPr>
            <p:spPr>
              <a:xfrm flipH="1">
                <a:off x="6083879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7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7"/>
              <p:cNvSpPr/>
              <p:nvPr/>
            </p:nvSpPr>
            <p:spPr>
              <a:xfrm>
                <a:off x="5771102" y="48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17"/>
            <p:cNvGrpSpPr/>
            <p:nvPr/>
          </p:nvGrpSpPr>
          <p:grpSpPr>
            <a:xfrm rot="-5400000" flipH="1">
              <a:off x="7963500" y="1006775"/>
              <a:ext cx="1439100" cy="504550"/>
              <a:chOff x="2539675" y="122850"/>
              <a:chExt cx="1439100" cy="504550"/>
            </a:xfrm>
          </p:grpSpPr>
          <p:sp>
            <p:nvSpPr>
              <p:cNvPr id="850" name="Google Shape;850;p17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7"/>
            <p:cNvGrpSpPr/>
            <p:nvPr/>
          </p:nvGrpSpPr>
          <p:grpSpPr>
            <a:xfrm rot="5400000" flipH="1">
              <a:off x="7894175" y="3796200"/>
              <a:ext cx="1344400" cy="271200"/>
              <a:chOff x="3686625" y="4603950"/>
              <a:chExt cx="1344400" cy="271200"/>
            </a:xfrm>
          </p:grpSpPr>
          <p:sp>
            <p:nvSpPr>
              <p:cNvPr id="853" name="Google Shape;853;p17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8" name="Google Shape;858;p17"/>
          <p:cNvGrpSpPr/>
          <p:nvPr/>
        </p:nvGrpSpPr>
        <p:grpSpPr>
          <a:xfrm flipH="1">
            <a:off x="161171" y="3196400"/>
            <a:ext cx="8869668" cy="2034610"/>
            <a:chOff x="161171" y="3196400"/>
            <a:chExt cx="8869668" cy="2034610"/>
          </a:xfrm>
        </p:grpSpPr>
        <p:grpSp>
          <p:nvGrpSpPr>
            <p:cNvPr id="859" name="Google Shape;859;p17"/>
            <p:cNvGrpSpPr/>
            <p:nvPr/>
          </p:nvGrpSpPr>
          <p:grpSpPr>
            <a:xfrm>
              <a:off x="8327900" y="3196400"/>
              <a:ext cx="702940" cy="1989524"/>
              <a:chOff x="8327900" y="3196400"/>
              <a:chExt cx="702940" cy="1989524"/>
            </a:xfrm>
          </p:grpSpPr>
          <p:grpSp>
            <p:nvGrpSpPr>
              <p:cNvPr id="860" name="Google Shape;860;p17"/>
              <p:cNvGrpSpPr/>
              <p:nvPr/>
            </p:nvGrpSpPr>
            <p:grpSpPr>
              <a:xfrm>
                <a:off x="8327900" y="3288266"/>
                <a:ext cx="702940" cy="1897658"/>
                <a:chOff x="8327900" y="3288266"/>
                <a:chExt cx="702940" cy="1897658"/>
              </a:xfrm>
            </p:grpSpPr>
            <p:sp>
              <p:nvSpPr>
                <p:cNvPr id="861" name="Google Shape;861;p17"/>
                <p:cNvSpPr/>
                <p:nvPr/>
              </p:nvSpPr>
              <p:spPr>
                <a:xfrm rot="-5400000">
                  <a:off x="8271296" y="4882627"/>
                  <a:ext cx="322184" cy="20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rot="-5400000">
                  <a:off x="8010690" y="4376573"/>
                  <a:ext cx="1301459" cy="24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2" h="4287" extrusionOk="0">
                      <a:moveTo>
                        <a:pt x="169" y="1"/>
                      </a:moveTo>
                      <a:cubicBezTo>
                        <a:pt x="129" y="1"/>
                        <a:pt x="90" y="16"/>
                        <a:pt x="60" y="46"/>
                      </a:cubicBezTo>
                      <a:cubicBezTo>
                        <a:pt x="0" y="105"/>
                        <a:pt x="0" y="203"/>
                        <a:pt x="60" y="263"/>
                      </a:cubicBezTo>
                      <a:lnTo>
                        <a:pt x="1720" y="1923"/>
                      </a:lnTo>
                      <a:cubicBezTo>
                        <a:pt x="1748" y="1952"/>
                        <a:pt x="1789" y="1968"/>
                        <a:pt x="1829" y="1968"/>
                      </a:cubicBezTo>
                      <a:lnTo>
                        <a:pt x="7052" y="1968"/>
                      </a:lnTo>
                      <a:lnTo>
                        <a:pt x="8195" y="3110"/>
                      </a:lnTo>
                      <a:cubicBezTo>
                        <a:pt x="8223" y="3140"/>
                        <a:pt x="8262" y="3156"/>
                        <a:pt x="8304" y="3156"/>
                      </a:cubicBezTo>
                      <a:lnTo>
                        <a:pt x="15072" y="3156"/>
                      </a:lnTo>
                      <a:lnTo>
                        <a:pt x="16157" y="4240"/>
                      </a:lnTo>
                      <a:cubicBezTo>
                        <a:pt x="16185" y="4270"/>
                        <a:pt x="16224" y="4286"/>
                        <a:pt x="16266" y="4286"/>
                      </a:cubicBezTo>
                      <a:lnTo>
                        <a:pt x="20601" y="4286"/>
                      </a:lnTo>
                      <a:lnTo>
                        <a:pt x="20601" y="4285"/>
                      </a:lnTo>
                      <a:cubicBezTo>
                        <a:pt x="20642" y="4285"/>
                        <a:pt x="20681" y="4270"/>
                        <a:pt x="20709" y="4240"/>
                      </a:cubicBezTo>
                      <a:lnTo>
                        <a:pt x="22852" y="2098"/>
                      </a:lnTo>
                      <a:cubicBezTo>
                        <a:pt x="22912" y="2038"/>
                        <a:pt x="22912" y="1941"/>
                        <a:pt x="22852" y="1881"/>
                      </a:cubicBezTo>
                      <a:cubicBezTo>
                        <a:pt x="22821" y="1851"/>
                        <a:pt x="22782" y="1836"/>
                        <a:pt x="22743" y="1836"/>
                      </a:cubicBezTo>
                      <a:cubicBezTo>
                        <a:pt x="22703" y="1836"/>
                        <a:pt x="22664" y="1851"/>
                        <a:pt x="22634" y="1881"/>
                      </a:cubicBezTo>
                      <a:lnTo>
                        <a:pt x="20537" y="3978"/>
                      </a:lnTo>
                      <a:lnTo>
                        <a:pt x="16328" y="3978"/>
                      </a:lnTo>
                      <a:lnTo>
                        <a:pt x="15244" y="2894"/>
                      </a:lnTo>
                      <a:cubicBezTo>
                        <a:pt x="15215" y="2864"/>
                        <a:pt x="15176" y="2848"/>
                        <a:pt x="15135" y="2848"/>
                      </a:cubicBezTo>
                      <a:lnTo>
                        <a:pt x="8366" y="2848"/>
                      </a:lnTo>
                      <a:lnTo>
                        <a:pt x="7224" y="1706"/>
                      </a:lnTo>
                      <a:cubicBezTo>
                        <a:pt x="7195" y="1677"/>
                        <a:pt x="7156" y="1661"/>
                        <a:pt x="7116" y="1661"/>
                      </a:cubicBezTo>
                      <a:lnTo>
                        <a:pt x="1893" y="1661"/>
                      </a:lnTo>
                      <a:lnTo>
                        <a:pt x="278" y="46"/>
                      </a:lnTo>
                      <a:cubicBezTo>
                        <a:pt x="248" y="16"/>
                        <a:pt x="208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rot="-5400000">
                  <a:off x="8011093" y="4166177"/>
                  <a:ext cx="1897658" cy="14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8" h="2497" extrusionOk="0">
                      <a:moveTo>
                        <a:pt x="29290" y="1"/>
                      </a:moveTo>
                      <a:cubicBezTo>
                        <a:pt x="29248" y="1"/>
                        <a:pt x="29209" y="16"/>
                        <a:pt x="29181" y="46"/>
                      </a:cubicBezTo>
                      <a:lnTo>
                        <a:pt x="27265" y="1961"/>
                      </a:lnTo>
                      <a:lnTo>
                        <a:pt x="18260" y="1961"/>
                      </a:lnTo>
                      <a:lnTo>
                        <a:pt x="16612" y="314"/>
                      </a:lnTo>
                      <a:cubicBezTo>
                        <a:pt x="16584" y="284"/>
                        <a:pt x="16545" y="269"/>
                        <a:pt x="16503" y="269"/>
                      </a:cubicBezTo>
                      <a:lnTo>
                        <a:pt x="10403" y="269"/>
                      </a:lnTo>
                      <a:cubicBezTo>
                        <a:pt x="10362" y="269"/>
                        <a:pt x="10323" y="284"/>
                        <a:pt x="10294" y="314"/>
                      </a:cubicBezTo>
                      <a:lnTo>
                        <a:pt x="8418" y="2189"/>
                      </a:lnTo>
                      <a:lnTo>
                        <a:pt x="4597" y="2189"/>
                      </a:lnTo>
                      <a:lnTo>
                        <a:pt x="3608" y="1201"/>
                      </a:lnTo>
                      <a:cubicBezTo>
                        <a:pt x="3580" y="1171"/>
                        <a:pt x="3541" y="1154"/>
                        <a:pt x="3499" y="1154"/>
                      </a:cubicBezTo>
                      <a:lnTo>
                        <a:pt x="154" y="1154"/>
                      </a:lnTo>
                      <a:cubicBezTo>
                        <a:pt x="69" y="1154"/>
                        <a:pt x="0" y="1224"/>
                        <a:pt x="0" y="1308"/>
                      </a:cubicBezTo>
                      <a:cubicBezTo>
                        <a:pt x="0" y="1393"/>
                        <a:pt x="69" y="1462"/>
                        <a:pt x="154" y="1462"/>
                      </a:cubicBezTo>
                      <a:lnTo>
                        <a:pt x="3435" y="1462"/>
                      </a:lnTo>
                      <a:lnTo>
                        <a:pt x="4425" y="2451"/>
                      </a:lnTo>
                      <a:cubicBezTo>
                        <a:pt x="4454" y="2481"/>
                        <a:pt x="4493" y="2496"/>
                        <a:pt x="4534" y="2496"/>
                      </a:cubicBezTo>
                      <a:lnTo>
                        <a:pt x="8482" y="2496"/>
                      </a:lnTo>
                      <a:cubicBezTo>
                        <a:pt x="8522" y="2496"/>
                        <a:pt x="8561" y="2481"/>
                        <a:pt x="8591" y="2451"/>
                      </a:cubicBezTo>
                      <a:lnTo>
                        <a:pt x="10466" y="576"/>
                      </a:lnTo>
                      <a:lnTo>
                        <a:pt x="16441" y="576"/>
                      </a:lnTo>
                      <a:lnTo>
                        <a:pt x="18087" y="2223"/>
                      </a:lnTo>
                      <a:cubicBezTo>
                        <a:pt x="18116" y="2253"/>
                        <a:pt x="18156" y="2268"/>
                        <a:pt x="18196" y="2268"/>
                      </a:cubicBezTo>
                      <a:lnTo>
                        <a:pt x="27328" y="2268"/>
                      </a:lnTo>
                      <a:cubicBezTo>
                        <a:pt x="27369" y="2268"/>
                        <a:pt x="27408" y="2253"/>
                        <a:pt x="27437" y="2223"/>
                      </a:cubicBezTo>
                      <a:lnTo>
                        <a:pt x="29352" y="308"/>
                      </a:lnTo>
                      <a:lnTo>
                        <a:pt x="33254" y="308"/>
                      </a:lnTo>
                      <a:cubicBezTo>
                        <a:pt x="33339" y="308"/>
                        <a:pt x="33407" y="238"/>
                        <a:pt x="33407" y="154"/>
                      </a:cubicBezTo>
                      <a:cubicBezTo>
                        <a:pt x="33407" y="69"/>
                        <a:pt x="33339" y="1"/>
                        <a:pt x="332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4" name="Google Shape;864;p17"/>
              <p:cNvGrpSpPr/>
              <p:nvPr/>
            </p:nvGrpSpPr>
            <p:grpSpPr>
              <a:xfrm>
                <a:off x="8457809" y="3196400"/>
                <a:ext cx="512592" cy="1708747"/>
                <a:chOff x="8457809" y="3196400"/>
                <a:chExt cx="512592" cy="1708747"/>
              </a:xfrm>
            </p:grpSpPr>
            <p:sp>
              <p:nvSpPr>
                <p:cNvPr id="865" name="Google Shape;865;p17"/>
                <p:cNvSpPr/>
                <p:nvPr/>
              </p:nvSpPr>
              <p:spPr>
                <a:xfrm rot="-5400000">
                  <a:off x="8829701" y="3196400"/>
                  <a:ext cx="140700" cy="1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477" extrusionOk="0">
                      <a:moveTo>
                        <a:pt x="1239" y="1"/>
                      </a:moveTo>
                      <a:cubicBezTo>
                        <a:pt x="555" y="1"/>
                        <a:pt x="1" y="555"/>
                        <a:pt x="1" y="1238"/>
                      </a:cubicBezTo>
                      <a:cubicBezTo>
                        <a:pt x="1" y="1922"/>
                        <a:pt x="555" y="2476"/>
                        <a:pt x="1239" y="2476"/>
                      </a:cubicBezTo>
                      <a:cubicBezTo>
                        <a:pt x="1922" y="2476"/>
                        <a:pt x="2476" y="1922"/>
                        <a:pt x="2476" y="1238"/>
                      </a:cubicBezTo>
                      <a:cubicBezTo>
                        <a:pt x="2476" y="555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7"/>
                <p:cNvSpPr/>
                <p:nvPr/>
              </p:nvSpPr>
              <p:spPr>
                <a:xfrm rot="-5400000">
                  <a:off x="8538612" y="3740090"/>
                  <a:ext cx="140586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5" h="2476" extrusionOk="0">
                      <a:moveTo>
                        <a:pt x="1238" y="1"/>
                      </a:moveTo>
                      <a:cubicBezTo>
                        <a:pt x="554" y="1"/>
                        <a:pt x="0" y="554"/>
                        <a:pt x="0" y="1238"/>
                      </a:cubicBezTo>
                      <a:cubicBezTo>
                        <a:pt x="0" y="1921"/>
                        <a:pt x="554" y="2475"/>
                        <a:pt x="1238" y="2475"/>
                      </a:cubicBezTo>
                      <a:cubicBezTo>
                        <a:pt x="1921" y="2475"/>
                        <a:pt x="2474" y="1921"/>
                        <a:pt x="2474" y="1238"/>
                      </a:cubicBezTo>
                      <a:cubicBezTo>
                        <a:pt x="2474" y="554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7"/>
                <p:cNvSpPr/>
                <p:nvPr/>
              </p:nvSpPr>
              <p:spPr>
                <a:xfrm rot="-5400000">
                  <a:off x="8457809" y="4764504"/>
                  <a:ext cx="140643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8" name="Google Shape;868;p17"/>
              <p:cNvGrpSpPr/>
              <p:nvPr/>
            </p:nvGrpSpPr>
            <p:grpSpPr>
              <a:xfrm>
                <a:off x="8498480" y="3237070"/>
                <a:ext cx="431194" cy="1627349"/>
                <a:chOff x="8498480" y="3237070"/>
                <a:chExt cx="431194" cy="1627349"/>
              </a:xfrm>
            </p:grpSpPr>
            <p:sp>
              <p:nvSpPr>
                <p:cNvPr id="869" name="Google Shape;869;p17"/>
                <p:cNvSpPr/>
                <p:nvPr/>
              </p:nvSpPr>
              <p:spPr>
                <a:xfrm rot="-5400000">
                  <a:off x="8870401" y="3237099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4" y="0"/>
                        <a:pt x="0" y="234"/>
                        <a:pt x="0" y="521"/>
                      </a:cubicBezTo>
                      <a:cubicBezTo>
                        <a:pt x="0" y="809"/>
                        <a:pt x="234" y="1043"/>
                        <a:pt x="522" y="1043"/>
                      </a:cubicBezTo>
                      <a:cubicBezTo>
                        <a:pt x="810" y="1043"/>
                        <a:pt x="1043" y="809"/>
                        <a:pt x="1043" y="521"/>
                      </a:cubicBezTo>
                      <a:cubicBezTo>
                        <a:pt x="1043" y="234"/>
                        <a:pt x="810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7"/>
                <p:cNvSpPr/>
                <p:nvPr/>
              </p:nvSpPr>
              <p:spPr>
                <a:xfrm rot="-5400000">
                  <a:off x="8579226" y="3780760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7"/>
                <p:cNvSpPr/>
                <p:nvPr/>
              </p:nvSpPr>
              <p:spPr>
                <a:xfrm rot="-5400000">
                  <a:off x="8729869" y="3938332"/>
                  <a:ext cx="89010" cy="89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8" extrusionOk="0">
                      <a:moveTo>
                        <a:pt x="784" y="1"/>
                      </a:moveTo>
                      <a:cubicBezTo>
                        <a:pt x="351" y="1"/>
                        <a:pt x="0" y="352"/>
                        <a:pt x="0" y="785"/>
                      </a:cubicBezTo>
                      <a:cubicBezTo>
                        <a:pt x="0" y="1216"/>
                        <a:pt x="351" y="1567"/>
                        <a:pt x="784" y="1567"/>
                      </a:cubicBezTo>
                      <a:cubicBezTo>
                        <a:pt x="1215" y="1567"/>
                        <a:pt x="1567" y="1216"/>
                        <a:pt x="1567" y="785"/>
                      </a:cubicBezTo>
                      <a:cubicBezTo>
                        <a:pt x="1567" y="352"/>
                        <a:pt x="1215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7"/>
                <p:cNvSpPr/>
                <p:nvPr/>
              </p:nvSpPr>
              <p:spPr>
                <a:xfrm rot="-5400000">
                  <a:off x="8644323" y="3852788"/>
                  <a:ext cx="260099" cy="26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90" y="154"/>
                      </a:moveTo>
                      <a:cubicBezTo>
                        <a:pt x="3467" y="154"/>
                        <a:pt x="4425" y="1112"/>
                        <a:pt x="4425" y="2291"/>
                      </a:cubicBezTo>
                      <a:cubicBezTo>
                        <a:pt x="4425" y="3468"/>
                        <a:pt x="3467" y="4426"/>
                        <a:pt x="2290" y="4426"/>
                      </a:cubicBezTo>
                      <a:cubicBezTo>
                        <a:pt x="1112" y="4426"/>
                        <a:pt x="154" y="3468"/>
                        <a:pt x="154" y="2291"/>
                      </a:cubicBezTo>
                      <a:cubicBezTo>
                        <a:pt x="154" y="1112"/>
                        <a:pt x="1112" y="154"/>
                        <a:pt x="2290" y="154"/>
                      </a:cubicBezTo>
                      <a:close/>
                      <a:moveTo>
                        <a:pt x="2290" y="1"/>
                      </a:moveTo>
                      <a:cubicBezTo>
                        <a:pt x="1027" y="1"/>
                        <a:pt x="0" y="1028"/>
                        <a:pt x="0" y="2291"/>
                      </a:cubicBezTo>
                      <a:cubicBezTo>
                        <a:pt x="0" y="3552"/>
                        <a:pt x="1027" y="4579"/>
                        <a:pt x="2290" y="4579"/>
                      </a:cubicBezTo>
                      <a:cubicBezTo>
                        <a:pt x="3552" y="4579"/>
                        <a:pt x="4579" y="3552"/>
                        <a:pt x="4579" y="2291"/>
                      </a:cubicBezTo>
                      <a:cubicBezTo>
                        <a:pt x="4579" y="1028"/>
                        <a:pt x="3551" y="1"/>
                        <a:pt x="2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7"/>
                <p:cNvSpPr/>
                <p:nvPr/>
              </p:nvSpPr>
              <p:spPr>
                <a:xfrm rot="-5400000">
                  <a:off x="8498509" y="4805202"/>
                  <a:ext cx="59188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4" name="Google Shape;874;p17"/>
            <p:cNvGrpSpPr/>
            <p:nvPr/>
          </p:nvGrpSpPr>
          <p:grpSpPr>
            <a:xfrm>
              <a:off x="161171" y="3966873"/>
              <a:ext cx="1126268" cy="1264137"/>
              <a:chOff x="161171" y="3966873"/>
              <a:chExt cx="1126268" cy="1264137"/>
            </a:xfrm>
          </p:grpSpPr>
          <p:grpSp>
            <p:nvGrpSpPr>
              <p:cNvPr id="875" name="Google Shape;875;p17"/>
              <p:cNvGrpSpPr/>
              <p:nvPr/>
            </p:nvGrpSpPr>
            <p:grpSpPr>
              <a:xfrm>
                <a:off x="161171" y="3966873"/>
                <a:ext cx="1126268" cy="1264137"/>
                <a:chOff x="161171" y="3966873"/>
                <a:chExt cx="1126268" cy="1264137"/>
              </a:xfrm>
            </p:grpSpPr>
            <p:sp>
              <p:nvSpPr>
                <p:cNvPr id="876" name="Google Shape;876;p17"/>
                <p:cNvSpPr/>
                <p:nvPr/>
              </p:nvSpPr>
              <p:spPr>
                <a:xfrm>
                  <a:off x="360912" y="3966873"/>
                  <a:ext cx="514717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7"/>
                <p:cNvSpPr/>
                <p:nvPr/>
              </p:nvSpPr>
              <p:spPr>
                <a:xfrm>
                  <a:off x="436467" y="4006272"/>
                  <a:ext cx="57368" cy="5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7"/>
                <p:cNvSpPr/>
                <p:nvPr/>
              </p:nvSpPr>
              <p:spPr>
                <a:xfrm>
                  <a:off x="161171" y="4102378"/>
                  <a:ext cx="200238" cy="112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7"/>
                <p:cNvSpPr/>
                <p:nvPr/>
              </p:nvSpPr>
              <p:spPr>
                <a:xfrm>
                  <a:off x="264751" y="4141777"/>
                  <a:ext cx="57313" cy="57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7"/>
                <p:cNvSpPr/>
                <p:nvPr/>
              </p:nvSpPr>
              <p:spPr>
                <a:xfrm>
                  <a:off x="243595" y="4591427"/>
                  <a:ext cx="251671" cy="2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7"/>
                <p:cNvSpPr/>
                <p:nvPr/>
              </p:nvSpPr>
              <p:spPr>
                <a:xfrm rot="-2700000">
                  <a:off x="693649" y="4629449"/>
                  <a:ext cx="57367" cy="57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09"/>
                        <a:pt x="235" y="1044"/>
                        <a:pt x="522" y="1044"/>
                      </a:cubicBezTo>
                      <a:cubicBezTo>
                        <a:pt x="809" y="1044"/>
                        <a:pt x="1043" y="809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7"/>
                <p:cNvSpPr/>
                <p:nvPr/>
              </p:nvSpPr>
              <p:spPr>
                <a:xfrm rot="-2700000">
                  <a:off x="879376" y="4496878"/>
                  <a:ext cx="147044" cy="79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4544" extrusionOk="0">
                      <a:moveTo>
                        <a:pt x="1438" y="0"/>
                      </a:moveTo>
                      <a:cubicBezTo>
                        <a:pt x="755" y="0"/>
                        <a:pt x="200" y="555"/>
                        <a:pt x="200" y="1238"/>
                      </a:cubicBezTo>
                      <a:cubicBezTo>
                        <a:pt x="200" y="1525"/>
                        <a:pt x="302" y="1786"/>
                        <a:pt x="466" y="1996"/>
                      </a:cubicBezTo>
                      <a:lnTo>
                        <a:pt x="45" y="2417"/>
                      </a:lnTo>
                      <a:cubicBezTo>
                        <a:pt x="17" y="2445"/>
                        <a:pt x="1" y="2484"/>
                        <a:pt x="1" y="2526"/>
                      </a:cubicBezTo>
                      <a:lnTo>
                        <a:pt x="1" y="8856"/>
                      </a:lnTo>
                      <a:cubicBezTo>
                        <a:pt x="1" y="8896"/>
                        <a:pt x="17" y="8935"/>
                        <a:pt x="45" y="8965"/>
                      </a:cubicBezTo>
                      <a:lnTo>
                        <a:pt x="1990" y="10908"/>
                      </a:lnTo>
                      <a:lnTo>
                        <a:pt x="1990" y="14390"/>
                      </a:lnTo>
                      <a:cubicBezTo>
                        <a:pt x="1990" y="14475"/>
                        <a:pt x="2059" y="14544"/>
                        <a:pt x="2144" y="14544"/>
                      </a:cubicBezTo>
                      <a:cubicBezTo>
                        <a:pt x="2229" y="14544"/>
                        <a:pt x="2297" y="14475"/>
                        <a:pt x="2297" y="14390"/>
                      </a:cubicBezTo>
                      <a:lnTo>
                        <a:pt x="2297" y="10846"/>
                      </a:lnTo>
                      <a:cubicBezTo>
                        <a:pt x="2297" y="10804"/>
                        <a:pt x="2281" y="10765"/>
                        <a:pt x="2253" y="10737"/>
                      </a:cubicBezTo>
                      <a:lnTo>
                        <a:pt x="308" y="8792"/>
                      </a:lnTo>
                      <a:lnTo>
                        <a:pt x="308" y="2589"/>
                      </a:lnTo>
                      <a:lnTo>
                        <a:pt x="684" y="2213"/>
                      </a:lnTo>
                      <a:lnTo>
                        <a:pt x="685" y="2213"/>
                      </a:lnTo>
                      <a:cubicBezTo>
                        <a:pt x="894" y="2375"/>
                        <a:pt x="1153" y="2475"/>
                        <a:pt x="1438" y="2475"/>
                      </a:cubicBezTo>
                      <a:cubicBezTo>
                        <a:pt x="2121" y="2475"/>
                        <a:pt x="2676" y="1921"/>
                        <a:pt x="2676" y="1238"/>
                      </a:cubicBezTo>
                      <a:cubicBezTo>
                        <a:pt x="2676" y="555"/>
                        <a:pt x="2121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7"/>
                <p:cNvSpPr/>
                <p:nvPr/>
              </p:nvSpPr>
              <p:spPr>
                <a:xfrm>
                  <a:off x="326404" y="4674181"/>
                  <a:ext cx="86052" cy="86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884;p17"/>
              <p:cNvSpPr/>
              <p:nvPr/>
            </p:nvSpPr>
            <p:spPr>
              <a:xfrm>
                <a:off x="693676" y="4635002"/>
                <a:ext cx="57313" cy="573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17"/>
          <p:cNvGrpSpPr/>
          <p:nvPr/>
        </p:nvGrpSpPr>
        <p:grpSpPr>
          <a:xfrm>
            <a:off x="454824" y="3288278"/>
            <a:ext cx="8567883" cy="1732804"/>
            <a:chOff x="454824" y="3288278"/>
            <a:chExt cx="8567883" cy="1732804"/>
          </a:xfrm>
        </p:grpSpPr>
        <p:grpSp>
          <p:nvGrpSpPr>
            <p:cNvPr id="886" name="Google Shape;886;p17"/>
            <p:cNvGrpSpPr/>
            <p:nvPr/>
          </p:nvGrpSpPr>
          <p:grpSpPr>
            <a:xfrm flipH="1">
              <a:off x="7994410" y="3485776"/>
              <a:ext cx="1028297" cy="1355579"/>
              <a:chOff x="169303" y="3485776"/>
              <a:chExt cx="1028297" cy="1355579"/>
            </a:xfrm>
          </p:grpSpPr>
          <p:sp>
            <p:nvSpPr>
              <p:cNvPr id="887" name="Google Shape;887;p17"/>
              <p:cNvSpPr/>
              <p:nvPr/>
            </p:nvSpPr>
            <p:spPr>
              <a:xfrm>
                <a:off x="169303" y="3485776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264915" y="3581388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357889" y="3674417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949394" y="459309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1045006" y="4688705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1137980" y="478173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 flipH="1">
              <a:off x="454824" y="3288278"/>
              <a:ext cx="771905" cy="1732804"/>
              <a:chOff x="7965281" y="3288278"/>
              <a:chExt cx="771905" cy="1732804"/>
            </a:xfrm>
          </p:grpSpPr>
          <p:sp>
            <p:nvSpPr>
              <p:cNvPr id="894" name="Google Shape;894;p17"/>
              <p:cNvSpPr/>
              <p:nvPr/>
            </p:nvSpPr>
            <p:spPr>
              <a:xfrm rot="-5400000">
                <a:off x="8675556" y="3288278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 rot="-5400000">
                <a:off x="8579416" y="3384417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 rot="-5400000">
                <a:off x="8480606" y="3483226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 rot="-5400000">
                <a:off x="8160231" y="4764503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 rot="-5400000">
                <a:off x="8064091" y="4860642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 rot="-5400000">
                <a:off x="7965281" y="4959451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2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26"/>
          <p:cNvSpPr txBox="1">
            <a:spLocks noGrp="1"/>
          </p:cNvSpPr>
          <p:nvPr>
            <p:ph type="subTitle" idx="1"/>
          </p:nvPr>
        </p:nvSpPr>
        <p:spPr>
          <a:xfrm>
            <a:off x="72000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26"/>
          <p:cNvSpPr txBox="1">
            <a:spLocks noGrp="1"/>
          </p:cNvSpPr>
          <p:nvPr>
            <p:ph type="subTitle" idx="2"/>
          </p:nvPr>
        </p:nvSpPr>
        <p:spPr>
          <a:xfrm>
            <a:off x="336355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26"/>
          <p:cNvSpPr txBox="1">
            <a:spLocks noGrp="1"/>
          </p:cNvSpPr>
          <p:nvPr>
            <p:ph type="subTitle" idx="3"/>
          </p:nvPr>
        </p:nvSpPr>
        <p:spPr>
          <a:xfrm>
            <a:off x="600710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26"/>
          <p:cNvSpPr txBox="1">
            <a:spLocks noGrp="1"/>
          </p:cNvSpPr>
          <p:nvPr>
            <p:ph type="subTitle" idx="4"/>
          </p:nvPr>
        </p:nvSpPr>
        <p:spPr>
          <a:xfrm>
            <a:off x="720000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34" name="Google Shape;1334;p26"/>
          <p:cNvSpPr txBox="1">
            <a:spLocks noGrp="1"/>
          </p:cNvSpPr>
          <p:nvPr>
            <p:ph type="subTitle" idx="5"/>
          </p:nvPr>
        </p:nvSpPr>
        <p:spPr>
          <a:xfrm>
            <a:off x="3363578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35" name="Google Shape;1335;p26"/>
          <p:cNvSpPr txBox="1">
            <a:spLocks noGrp="1"/>
          </p:cNvSpPr>
          <p:nvPr>
            <p:ph type="subTitle" idx="6"/>
          </p:nvPr>
        </p:nvSpPr>
        <p:spPr>
          <a:xfrm>
            <a:off x="6007100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1336" name="Google Shape;1336;p26"/>
          <p:cNvGrpSpPr/>
          <p:nvPr/>
        </p:nvGrpSpPr>
        <p:grpSpPr>
          <a:xfrm>
            <a:off x="114159" y="539500"/>
            <a:ext cx="8821166" cy="4527788"/>
            <a:chOff x="114159" y="539500"/>
            <a:chExt cx="8821166" cy="4527788"/>
          </a:xfrm>
        </p:grpSpPr>
        <p:grpSp>
          <p:nvGrpSpPr>
            <p:cNvPr id="1337" name="Google Shape;1337;p26"/>
            <p:cNvGrpSpPr/>
            <p:nvPr/>
          </p:nvGrpSpPr>
          <p:grpSpPr>
            <a:xfrm flipH="1">
              <a:off x="114159" y="4221491"/>
              <a:ext cx="3270454" cy="845798"/>
              <a:chOff x="5766446" y="4221491"/>
              <a:chExt cx="3270454" cy="845798"/>
            </a:xfrm>
          </p:grpSpPr>
          <p:sp>
            <p:nvSpPr>
              <p:cNvPr id="1338" name="Google Shape;1338;p26"/>
              <p:cNvSpPr/>
              <p:nvPr/>
            </p:nvSpPr>
            <p:spPr>
              <a:xfrm flipH="1">
                <a:off x="6079197" y="45278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8424000" y="42214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766446" y="47408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26"/>
            <p:cNvGrpSpPr/>
            <p:nvPr/>
          </p:nvGrpSpPr>
          <p:grpSpPr>
            <a:xfrm rot="-5400000">
              <a:off x="7963500" y="1006775"/>
              <a:ext cx="1439100" cy="504550"/>
              <a:chOff x="2539675" y="122850"/>
              <a:chExt cx="1439100" cy="504550"/>
            </a:xfrm>
          </p:grpSpPr>
          <p:sp>
            <p:nvSpPr>
              <p:cNvPr id="1342" name="Google Shape;1342;p2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4" name="Google Shape;1344;p26"/>
          <p:cNvGrpSpPr/>
          <p:nvPr/>
        </p:nvGrpSpPr>
        <p:grpSpPr>
          <a:xfrm>
            <a:off x="76428" y="147944"/>
            <a:ext cx="9219936" cy="5061256"/>
            <a:chOff x="76428" y="147944"/>
            <a:chExt cx="9219936" cy="5061256"/>
          </a:xfrm>
        </p:grpSpPr>
        <p:grpSp>
          <p:nvGrpSpPr>
            <p:cNvPr id="1345" name="Google Shape;1345;p26"/>
            <p:cNvGrpSpPr/>
            <p:nvPr/>
          </p:nvGrpSpPr>
          <p:grpSpPr>
            <a:xfrm>
              <a:off x="8036363" y="147944"/>
              <a:ext cx="1260001" cy="1682408"/>
              <a:chOff x="8036363" y="147944"/>
              <a:chExt cx="1260001" cy="1682408"/>
            </a:xfrm>
          </p:grpSpPr>
          <p:sp>
            <p:nvSpPr>
              <p:cNvPr id="1346" name="Google Shape;1346;p26"/>
              <p:cNvSpPr/>
              <p:nvPr/>
            </p:nvSpPr>
            <p:spPr>
              <a:xfrm rot="-5400000" flipH="1">
                <a:off x="8597834" y="-286011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 rot="-5400000" flipH="1">
                <a:off x="8624066" y="225534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 rot="-5400000" flipH="1">
                <a:off x="8200954" y="245416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 rot="-5400000" flipH="1">
                <a:off x="8701992" y="303408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 rot="-5400000" flipH="1">
                <a:off x="8386087" y="-13816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 rot="-5400000" flipH="1">
                <a:off x="8073387" y="40706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 rot="-5400000" flipH="1">
                <a:off x="8627065" y="8576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 rot="-5400000" flipH="1">
                <a:off x="8664166" y="894679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 rot="-5400000" flipH="1">
                <a:off x="8904891" y="702457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 rot="-5400000" flipH="1">
                <a:off x="8561084" y="789644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 rot="-5400000" flipH="1">
                <a:off x="8416769" y="100795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 rot="-5400000" flipH="1">
                <a:off x="8556514" y="1141804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 rot="-5400000" flipH="1">
                <a:off x="8634414" y="1219756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 rot="-5400000" flipH="1">
                <a:off x="8796336" y="1534788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 rot="-5400000" flipH="1">
                <a:off x="8874287" y="161274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 rot="-5400000" flipH="1">
                <a:off x="8783632" y="139381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 rot="-5400000" flipH="1">
                <a:off x="8569151" y="173937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3" name="Google Shape;1363;p26"/>
            <p:cNvGrpSpPr/>
            <p:nvPr/>
          </p:nvGrpSpPr>
          <p:grpSpPr>
            <a:xfrm>
              <a:off x="76428" y="3878198"/>
              <a:ext cx="947059" cy="1331003"/>
              <a:chOff x="5463078" y="3878198"/>
              <a:chExt cx="947059" cy="1331003"/>
            </a:xfrm>
          </p:grpSpPr>
          <p:sp>
            <p:nvSpPr>
              <p:cNvPr id="1364" name="Google Shape;1364;p26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6" name="Google Shape;1366;p26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1367" name="Google Shape;1367;p26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9" name="Google Shape;1369;p26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26"/>
          <p:cNvGrpSpPr/>
          <p:nvPr/>
        </p:nvGrpSpPr>
        <p:grpSpPr>
          <a:xfrm>
            <a:off x="328605" y="593782"/>
            <a:ext cx="8366378" cy="4301138"/>
            <a:chOff x="328605" y="593782"/>
            <a:chExt cx="8366378" cy="4301138"/>
          </a:xfrm>
        </p:grpSpPr>
        <p:grpSp>
          <p:nvGrpSpPr>
            <p:cNvPr id="1376" name="Google Shape;1376;p26"/>
            <p:cNvGrpSpPr/>
            <p:nvPr/>
          </p:nvGrpSpPr>
          <p:grpSpPr>
            <a:xfrm>
              <a:off x="328605" y="3644575"/>
              <a:ext cx="233569" cy="233621"/>
              <a:chOff x="6183667" y="4661300"/>
              <a:chExt cx="233569" cy="233621"/>
            </a:xfrm>
          </p:grpSpPr>
          <p:sp>
            <p:nvSpPr>
              <p:cNvPr id="1377" name="Google Shape;1377;p26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6"/>
            <p:cNvGrpSpPr/>
            <p:nvPr/>
          </p:nvGrpSpPr>
          <p:grpSpPr>
            <a:xfrm>
              <a:off x="797017" y="4661300"/>
              <a:ext cx="233569" cy="233621"/>
              <a:chOff x="6183667" y="4661300"/>
              <a:chExt cx="233569" cy="233621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26"/>
            <p:cNvGrpSpPr/>
            <p:nvPr/>
          </p:nvGrpSpPr>
          <p:grpSpPr>
            <a:xfrm>
              <a:off x="8367510" y="593782"/>
              <a:ext cx="327473" cy="1061849"/>
              <a:chOff x="8367510" y="593782"/>
              <a:chExt cx="327473" cy="1061849"/>
            </a:xfrm>
          </p:grpSpPr>
          <p:sp>
            <p:nvSpPr>
              <p:cNvPr id="1385" name="Google Shape;1385;p26"/>
              <p:cNvSpPr/>
              <p:nvPr/>
            </p:nvSpPr>
            <p:spPr>
              <a:xfrm rot="-5400000" flipH="1">
                <a:off x="8367510" y="59378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 rot="-5400000" flipH="1">
                <a:off x="8457484" y="683756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 rot="-5400000" flipH="1">
                <a:off x="8545028" y="77124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 rot="-5400000" flipH="1">
                <a:off x="8461362" y="142201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 rot="-5400000" flipH="1">
                <a:off x="8551337" y="151198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 rot="-5400000" flipH="1">
                <a:off x="8638881" y="159952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28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8"/>
          <p:cNvGrpSpPr/>
          <p:nvPr/>
        </p:nvGrpSpPr>
        <p:grpSpPr>
          <a:xfrm>
            <a:off x="107100" y="297091"/>
            <a:ext cx="8828225" cy="4620334"/>
            <a:chOff x="107100" y="297091"/>
            <a:chExt cx="8828225" cy="4620334"/>
          </a:xfrm>
        </p:grpSpPr>
        <p:grpSp>
          <p:nvGrpSpPr>
            <p:cNvPr id="1455" name="Google Shape;1455;p28"/>
            <p:cNvGrpSpPr/>
            <p:nvPr/>
          </p:nvGrpSpPr>
          <p:grpSpPr>
            <a:xfrm rot="-5400000">
              <a:off x="7963500" y="3945600"/>
              <a:ext cx="1439100" cy="504550"/>
              <a:chOff x="2539675" y="122850"/>
              <a:chExt cx="1439100" cy="504550"/>
            </a:xfrm>
          </p:grpSpPr>
          <p:sp>
            <p:nvSpPr>
              <p:cNvPr id="1456" name="Google Shape;1456;p28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8" name="Google Shape;1458;p28"/>
            <p:cNvGrpSpPr/>
            <p:nvPr/>
          </p:nvGrpSpPr>
          <p:grpSpPr>
            <a:xfrm rot="10800000" flipH="1">
              <a:off x="107100" y="297091"/>
              <a:ext cx="902722" cy="1668111"/>
              <a:chOff x="107100" y="3364289"/>
              <a:chExt cx="902722" cy="1668111"/>
            </a:xfrm>
          </p:grpSpPr>
          <p:sp>
            <p:nvSpPr>
              <p:cNvPr id="1459" name="Google Shape;1459;p28"/>
              <p:cNvSpPr/>
              <p:nvPr/>
            </p:nvSpPr>
            <p:spPr>
              <a:xfrm>
                <a:off x="390481" y="3697977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8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592822" y="3364289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3" name="Google Shape;146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8"/>
          <p:cNvSpPr txBox="1">
            <a:spLocks noGrp="1"/>
          </p:cNvSpPr>
          <p:nvPr>
            <p:ph type="subTitle" idx="1"/>
          </p:nvPr>
        </p:nvSpPr>
        <p:spPr>
          <a:xfrm>
            <a:off x="1900900" y="2128575"/>
            <a:ext cx="2293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8"/>
          <p:cNvSpPr txBox="1">
            <a:spLocks noGrp="1"/>
          </p:cNvSpPr>
          <p:nvPr>
            <p:ph type="subTitle" idx="2"/>
          </p:nvPr>
        </p:nvSpPr>
        <p:spPr>
          <a:xfrm>
            <a:off x="4949300" y="2128575"/>
            <a:ext cx="2293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28"/>
          <p:cNvSpPr txBox="1">
            <a:spLocks noGrp="1"/>
          </p:cNvSpPr>
          <p:nvPr>
            <p:ph type="subTitle" idx="3"/>
          </p:nvPr>
        </p:nvSpPr>
        <p:spPr>
          <a:xfrm>
            <a:off x="1900900" y="3561975"/>
            <a:ext cx="2293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8"/>
          <p:cNvSpPr txBox="1">
            <a:spLocks noGrp="1"/>
          </p:cNvSpPr>
          <p:nvPr>
            <p:ph type="subTitle" idx="4"/>
          </p:nvPr>
        </p:nvSpPr>
        <p:spPr>
          <a:xfrm>
            <a:off x="4949300" y="3561975"/>
            <a:ext cx="2293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5"/>
          </p:nvPr>
        </p:nvSpPr>
        <p:spPr>
          <a:xfrm>
            <a:off x="1900900" y="1766975"/>
            <a:ext cx="2293800" cy="4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69" name="Google Shape;1469;p28"/>
          <p:cNvSpPr txBox="1">
            <a:spLocks noGrp="1"/>
          </p:cNvSpPr>
          <p:nvPr>
            <p:ph type="subTitle" idx="6"/>
          </p:nvPr>
        </p:nvSpPr>
        <p:spPr>
          <a:xfrm>
            <a:off x="1900900" y="3200400"/>
            <a:ext cx="2293800" cy="4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70" name="Google Shape;1470;p28"/>
          <p:cNvSpPr txBox="1">
            <a:spLocks noGrp="1"/>
          </p:cNvSpPr>
          <p:nvPr>
            <p:ph type="subTitle" idx="7"/>
          </p:nvPr>
        </p:nvSpPr>
        <p:spPr>
          <a:xfrm>
            <a:off x="4949298" y="1766975"/>
            <a:ext cx="2293800" cy="4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71" name="Google Shape;1471;p28"/>
          <p:cNvSpPr txBox="1">
            <a:spLocks noGrp="1"/>
          </p:cNvSpPr>
          <p:nvPr>
            <p:ph type="subTitle" idx="8"/>
          </p:nvPr>
        </p:nvSpPr>
        <p:spPr>
          <a:xfrm>
            <a:off x="4949298" y="3200400"/>
            <a:ext cx="2293800" cy="4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1472" name="Google Shape;1472;p28"/>
          <p:cNvGrpSpPr/>
          <p:nvPr/>
        </p:nvGrpSpPr>
        <p:grpSpPr>
          <a:xfrm>
            <a:off x="90860" y="-82702"/>
            <a:ext cx="9067137" cy="5454796"/>
            <a:chOff x="90860" y="-82702"/>
            <a:chExt cx="9067137" cy="5454796"/>
          </a:xfrm>
        </p:grpSpPr>
        <p:grpSp>
          <p:nvGrpSpPr>
            <p:cNvPr id="1473" name="Google Shape;1473;p28"/>
            <p:cNvGrpSpPr/>
            <p:nvPr/>
          </p:nvGrpSpPr>
          <p:grpSpPr>
            <a:xfrm>
              <a:off x="7794365" y="3589274"/>
              <a:ext cx="1363631" cy="1782819"/>
              <a:chOff x="7794365" y="3589274"/>
              <a:chExt cx="1363631" cy="1782819"/>
            </a:xfrm>
          </p:grpSpPr>
          <p:sp>
            <p:nvSpPr>
              <p:cNvPr id="1474" name="Google Shape;1474;p28"/>
              <p:cNvSpPr/>
              <p:nvPr/>
            </p:nvSpPr>
            <p:spPr>
              <a:xfrm>
                <a:off x="8349320" y="4892096"/>
                <a:ext cx="111063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7853970" y="4734112"/>
                <a:ext cx="160568" cy="63798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7794365" y="4673682"/>
                <a:ext cx="138113" cy="13807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5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6" y="2472"/>
                      <a:pt x="3186" y="1593"/>
                    </a:cubicBezTo>
                    <a:cubicBezTo>
                      <a:pt x="3186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7834333" y="4713651"/>
                <a:ext cx="58176" cy="58132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1" extrusionOk="0">
                    <a:moveTo>
                      <a:pt x="671" y="0"/>
                    </a:moveTo>
                    <a:cubicBezTo>
                      <a:pt x="301" y="0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1" y="1341"/>
                      <a:pt x="1341" y="1041"/>
                      <a:pt x="1341" y="671"/>
                    </a:cubicBezTo>
                    <a:cubicBezTo>
                      <a:pt x="1341" y="301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8384952" y="4824123"/>
                <a:ext cx="138156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1"/>
                    </a:moveTo>
                    <a:cubicBezTo>
                      <a:pt x="713" y="1"/>
                      <a:pt x="0" y="714"/>
                      <a:pt x="0" y="1593"/>
                    </a:cubicBezTo>
                    <a:cubicBezTo>
                      <a:pt x="0" y="2473"/>
                      <a:pt x="713" y="3186"/>
                      <a:pt x="1593" y="3186"/>
                    </a:cubicBezTo>
                    <a:cubicBezTo>
                      <a:pt x="2472" y="3186"/>
                      <a:pt x="3186" y="2473"/>
                      <a:pt x="3186" y="1593"/>
                    </a:cubicBezTo>
                    <a:cubicBezTo>
                      <a:pt x="3186" y="714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8424919" y="4864092"/>
                <a:ext cx="58176" cy="5817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1"/>
                    </a:moveTo>
                    <a:cubicBezTo>
                      <a:pt x="300" y="1"/>
                      <a:pt x="0" y="301"/>
                      <a:pt x="0" y="671"/>
                    </a:cubicBezTo>
                    <a:cubicBezTo>
                      <a:pt x="0" y="1041"/>
                      <a:pt x="300" y="1342"/>
                      <a:pt x="671" y="1342"/>
                    </a:cubicBezTo>
                    <a:cubicBezTo>
                      <a:pt x="1042" y="1342"/>
                      <a:pt x="1342" y="1041"/>
                      <a:pt x="1342" y="671"/>
                    </a:cubicBezTo>
                    <a:cubicBezTo>
                      <a:pt x="1342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8"/>
              <p:cNvSpPr/>
              <p:nvPr/>
            </p:nvSpPr>
            <p:spPr>
              <a:xfrm>
                <a:off x="8448102" y="3654597"/>
                <a:ext cx="709894" cy="1646861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37213" extrusionOk="0">
                    <a:moveTo>
                      <a:pt x="218" y="1"/>
                    </a:moveTo>
                    <a:cubicBezTo>
                      <a:pt x="167" y="1"/>
                      <a:pt x="117" y="20"/>
                      <a:pt x="78" y="59"/>
                    </a:cubicBezTo>
                    <a:cubicBezTo>
                      <a:pt x="0" y="136"/>
                      <a:pt x="0" y="261"/>
                      <a:pt x="78" y="340"/>
                    </a:cubicBezTo>
                    <a:lnTo>
                      <a:pt x="3490" y="3751"/>
                    </a:lnTo>
                    <a:lnTo>
                      <a:pt x="3490" y="7570"/>
                    </a:lnTo>
                    <a:cubicBezTo>
                      <a:pt x="3490" y="7622"/>
                      <a:pt x="3511" y="7673"/>
                      <a:pt x="3548" y="7709"/>
                    </a:cubicBezTo>
                    <a:lnTo>
                      <a:pt x="11586" y="15747"/>
                    </a:lnTo>
                    <a:lnTo>
                      <a:pt x="11586" y="21264"/>
                    </a:lnTo>
                    <a:cubicBezTo>
                      <a:pt x="11586" y="21316"/>
                      <a:pt x="11607" y="21366"/>
                      <a:pt x="11644" y="21404"/>
                    </a:cubicBezTo>
                    <a:lnTo>
                      <a:pt x="15643" y="25403"/>
                    </a:lnTo>
                    <a:cubicBezTo>
                      <a:pt x="15535" y="36986"/>
                      <a:pt x="15626" y="37079"/>
                      <a:pt x="15700" y="37153"/>
                    </a:cubicBezTo>
                    <a:cubicBezTo>
                      <a:pt x="15737" y="37190"/>
                      <a:pt x="15789" y="37213"/>
                      <a:pt x="15841" y="37213"/>
                    </a:cubicBezTo>
                    <a:cubicBezTo>
                      <a:pt x="15951" y="37213"/>
                      <a:pt x="16040" y="37124"/>
                      <a:pt x="16040" y="37014"/>
                    </a:cubicBezTo>
                    <a:cubicBezTo>
                      <a:pt x="16040" y="36990"/>
                      <a:pt x="16035" y="36966"/>
                      <a:pt x="16027" y="36943"/>
                    </a:cubicBezTo>
                    <a:cubicBezTo>
                      <a:pt x="15961" y="36429"/>
                      <a:pt x="15999" y="29745"/>
                      <a:pt x="16040" y="25324"/>
                    </a:cubicBezTo>
                    <a:cubicBezTo>
                      <a:pt x="16040" y="25271"/>
                      <a:pt x="16019" y="25220"/>
                      <a:pt x="15982" y="25182"/>
                    </a:cubicBezTo>
                    <a:lnTo>
                      <a:pt x="11982" y="21181"/>
                    </a:lnTo>
                    <a:lnTo>
                      <a:pt x="11982" y="15665"/>
                    </a:lnTo>
                    <a:cubicBezTo>
                      <a:pt x="11982" y="15612"/>
                      <a:pt x="11960" y="15562"/>
                      <a:pt x="11924" y="15525"/>
                    </a:cubicBezTo>
                    <a:lnTo>
                      <a:pt x="3886" y="7487"/>
                    </a:lnTo>
                    <a:lnTo>
                      <a:pt x="3886" y="3670"/>
                    </a:lnTo>
                    <a:cubicBezTo>
                      <a:pt x="3886" y="3617"/>
                      <a:pt x="3865" y="3567"/>
                      <a:pt x="3828" y="3529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8"/>
              <p:cNvSpPr/>
              <p:nvPr/>
            </p:nvSpPr>
            <p:spPr>
              <a:xfrm>
                <a:off x="8614072" y="4433417"/>
                <a:ext cx="89218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016" extrusionOk="0">
                    <a:moveTo>
                      <a:pt x="1007" y="0"/>
                    </a:moveTo>
                    <a:cubicBezTo>
                      <a:pt x="451" y="0"/>
                      <a:pt x="0" y="452"/>
                      <a:pt x="0" y="1007"/>
                    </a:cubicBezTo>
                    <a:cubicBezTo>
                      <a:pt x="0" y="1564"/>
                      <a:pt x="451" y="2016"/>
                      <a:pt x="1007" y="2016"/>
                    </a:cubicBezTo>
                    <a:cubicBezTo>
                      <a:pt x="1564" y="2016"/>
                      <a:pt x="2016" y="1564"/>
                      <a:pt x="2016" y="1007"/>
                    </a:cubicBezTo>
                    <a:cubicBezTo>
                      <a:pt x="2016" y="452"/>
                      <a:pt x="1564" y="0"/>
                      <a:pt x="1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8"/>
              <p:cNvSpPr/>
              <p:nvPr/>
            </p:nvSpPr>
            <p:spPr>
              <a:xfrm>
                <a:off x="8528260" y="4347604"/>
                <a:ext cx="260839" cy="260839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894" extrusionOk="0">
                    <a:moveTo>
                      <a:pt x="2946" y="198"/>
                    </a:moveTo>
                    <a:cubicBezTo>
                      <a:pt x="4463" y="198"/>
                      <a:pt x="5696" y="1432"/>
                      <a:pt x="5696" y="2948"/>
                    </a:cubicBezTo>
                    <a:cubicBezTo>
                      <a:pt x="5696" y="4463"/>
                      <a:pt x="4463" y="5696"/>
                      <a:pt x="2946" y="5696"/>
                    </a:cubicBezTo>
                    <a:cubicBezTo>
                      <a:pt x="1431" y="5696"/>
                      <a:pt x="198" y="4463"/>
                      <a:pt x="198" y="2948"/>
                    </a:cubicBezTo>
                    <a:cubicBezTo>
                      <a:pt x="198" y="1431"/>
                      <a:pt x="1431" y="198"/>
                      <a:pt x="2946" y="198"/>
                    </a:cubicBezTo>
                    <a:close/>
                    <a:moveTo>
                      <a:pt x="2946" y="0"/>
                    </a:moveTo>
                    <a:cubicBezTo>
                      <a:pt x="1322" y="0"/>
                      <a:pt x="0" y="1322"/>
                      <a:pt x="0" y="2948"/>
                    </a:cubicBezTo>
                    <a:cubicBezTo>
                      <a:pt x="0" y="4572"/>
                      <a:pt x="1322" y="5894"/>
                      <a:pt x="2946" y="5894"/>
                    </a:cubicBezTo>
                    <a:cubicBezTo>
                      <a:pt x="4572" y="5894"/>
                      <a:pt x="5894" y="4572"/>
                      <a:pt x="5894" y="2948"/>
                    </a:cubicBezTo>
                    <a:cubicBezTo>
                      <a:pt x="5894" y="1322"/>
                      <a:pt x="4572" y="0"/>
                      <a:pt x="2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8"/>
              <p:cNvSpPr/>
              <p:nvPr/>
            </p:nvSpPr>
            <p:spPr>
              <a:xfrm>
                <a:off x="8387250" y="3589274"/>
                <a:ext cx="140996" cy="14104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7" extrusionOk="0">
                    <a:moveTo>
                      <a:pt x="1593" y="1"/>
                    </a:moveTo>
                    <a:cubicBezTo>
                      <a:pt x="713" y="1"/>
                      <a:pt x="0" y="715"/>
                      <a:pt x="0" y="1594"/>
                    </a:cubicBezTo>
                    <a:cubicBezTo>
                      <a:pt x="0" y="2474"/>
                      <a:pt x="713" y="3187"/>
                      <a:pt x="1593" y="3187"/>
                    </a:cubicBezTo>
                    <a:cubicBezTo>
                      <a:pt x="2472" y="3187"/>
                      <a:pt x="3185" y="2474"/>
                      <a:pt x="3185" y="1594"/>
                    </a:cubicBezTo>
                    <a:cubicBezTo>
                      <a:pt x="3185" y="715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8"/>
              <p:cNvSpPr/>
              <p:nvPr/>
            </p:nvSpPr>
            <p:spPr>
              <a:xfrm>
                <a:off x="8428054" y="3630079"/>
                <a:ext cx="59390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3" extrusionOk="0">
                    <a:moveTo>
                      <a:pt x="671" y="1"/>
                    </a:moveTo>
                    <a:cubicBezTo>
                      <a:pt x="301" y="1"/>
                      <a:pt x="0" y="301"/>
                      <a:pt x="0" y="672"/>
                    </a:cubicBezTo>
                    <a:cubicBezTo>
                      <a:pt x="0" y="1042"/>
                      <a:pt x="301" y="1343"/>
                      <a:pt x="671" y="1343"/>
                    </a:cubicBezTo>
                    <a:cubicBezTo>
                      <a:pt x="1041" y="1343"/>
                      <a:pt x="1341" y="1042"/>
                      <a:pt x="1341" y="672"/>
                    </a:cubicBezTo>
                    <a:cubicBezTo>
                      <a:pt x="1341" y="301"/>
                      <a:pt x="1041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5" name="Google Shape;1485;p28"/>
            <p:cNvGrpSpPr/>
            <p:nvPr/>
          </p:nvGrpSpPr>
          <p:grpSpPr>
            <a:xfrm>
              <a:off x="90860" y="-82702"/>
              <a:ext cx="617358" cy="1172452"/>
              <a:chOff x="14660" y="-82702"/>
              <a:chExt cx="617358" cy="1172452"/>
            </a:xfrm>
          </p:grpSpPr>
          <p:sp>
            <p:nvSpPr>
              <p:cNvPr id="1486" name="Google Shape;1486;p28"/>
              <p:cNvSpPr/>
              <p:nvPr/>
            </p:nvSpPr>
            <p:spPr>
              <a:xfrm rot="-5400000">
                <a:off x="135873" y="207201"/>
                <a:ext cx="786047" cy="206242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8"/>
              <p:cNvSpPr/>
              <p:nvPr/>
            </p:nvSpPr>
            <p:spPr>
              <a:xfrm rot="-5400000">
                <a:off x="535866" y="607140"/>
                <a:ext cx="56958" cy="570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8"/>
              <p:cNvSpPr/>
              <p:nvPr/>
            </p:nvSpPr>
            <p:spPr>
              <a:xfrm rot="-5400000">
                <a:off x="-199563" y="273479"/>
                <a:ext cx="1114951" cy="402589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8"/>
              <p:cNvSpPr/>
              <p:nvPr/>
            </p:nvSpPr>
            <p:spPr>
              <a:xfrm rot="-5400000">
                <a:off x="463055" y="936098"/>
                <a:ext cx="57013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8"/>
              <p:cNvSpPr/>
              <p:nvPr/>
            </p:nvSpPr>
            <p:spPr>
              <a:xfrm rot="-5400000">
                <a:off x="-227413" y="159372"/>
                <a:ext cx="702140" cy="217994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8"/>
              <p:cNvSpPr/>
              <p:nvPr/>
            </p:nvSpPr>
            <p:spPr>
              <a:xfrm rot="-5400000">
                <a:off x="136475" y="523260"/>
                <a:ext cx="57068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8"/>
              <p:cNvSpPr/>
              <p:nvPr/>
            </p:nvSpPr>
            <p:spPr>
              <a:xfrm rot="-5400000">
                <a:off x="122222" y="921800"/>
                <a:ext cx="85601" cy="8565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8"/>
              <p:cNvSpPr/>
              <p:nvPr/>
            </p:nvSpPr>
            <p:spPr>
              <a:xfrm rot="-5400000">
                <a:off x="39873" y="839450"/>
                <a:ext cx="25030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4" name="Google Shape;1494;p28"/>
          <p:cNvGrpSpPr/>
          <p:nvPr/>
        </p:nvGrpSpPr>
        <p:grpSpPr>
          <a:xfrm>
            <a:off x="232813" y="144887"/>
            <a:ext cx="8756098" cy="4932295"/>
            <a:chOff x="232813" y="144887"/>
            <a:chExt cx="8756098" cy="4932295"/>
          </a:xfrm>
        </p:grpSpPr>
        <p:grpSp>
          <p:nvGrpSpPr>
            <p:cNvPr id="1495" name="Google Shape;1495;p28"/>
            <p:cNvGrpSpPr/>
            <p:nvPr/>
          </p:nvGrpSpPr>
          <p:grpSpPr>
            <a:xfrm>
              <a:off x="232813" y="144887"/>
              <a:ext cx="680090" cy="1411840"/>
              <a:chOff x="156613" y="144887"/>
              <a:chExt cx="680090" cy="1411840"/>
            </a:xfrm>
          </p:grpSpPr>
          <p:sp>
            <p:nvSpPr>
              <p:cNvPr id="1496" name="Google Shape;1496;p28"/>
              <p:cNvSpPr/>
              <p:nvPr/>
            </p:nvSpPr>
            <p:spPr>
              <a:xfrm rot="-5400000">
                <a:off x="777394" y="332543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8"/>
              <p:cNvSpPr/>
              <p:nvPr/>
            </p:nvSpPr>
            <p:spPr>
              <a:xfrm rot="-5400000">
                <a:off x="684905" y="240000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8"/>
              <p:cNvSpPr/>
              <p:nvPr/>
            </p:nvSpPr>
            <p:spPr>
              <a:xfrm rot="-5400000">
                <a:off x="589738" y="144887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8"/>
              <p:cNvSpPr/>
              <p:nvPr/>
            </p:nvSpPr>
            <p:spPr>
              <a:xfrm rot="-5400000">
                <a:off x="344269" y="1497418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8"/>
              <p:cNvSpPr/>
              <p:nvPr/>
            </p:nvSpPr>
            <p:spPr>
              <a:xfrm rot="-5400000">
                <a:off x="251780" y="1404875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8"/>
              <p:cNvSpPr/>
              <p:nvPr/>
            </p:nvSpPr>
            <p:spPr>
              <a:xfrm rot="-5400000">
                <a:off x="156613" y="1309762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2" name="Google Shape;1502;p28"/>
            <p:cNvGrpSpPr/>
            <p:nvPr/>
          </p:nvGrpSpPr>
          <p:grpSpPr>
            <a:xfrm>
              <a:off x="7645550" y="3883667"/>
              <a:ext cx="1343360" cy="1193515"/>
              <a:chOff x="7645550" y="3883667"/>
              <a:chExt cx="1343360" cy="1193515"/>
            </a:xfrm>
          </p:grpSpPr>
          <p:sp>
            <p:nvSpPr>
              <p:cNvPr id="1503" name="Google Shape;1503;p28"/>
              <p:cNvSpPr/>
              <p:nvPr/>
            </p:nvSpPr>
            <p:spPr>
              <a:xfrm>
                <a:off x="7837107" y="5016665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5"/>
                      <a:pt x="698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8"/>
              <p:cNvSpPr/>
              <p:nvPr/>
            </p:nvSpPr>
            <p:spPr>
              <a:xfrm>
                <a:off x="7742651" y="4922206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4"/>
                      <a:pt x="313" y="1396"/>
                      <a:pt x="698" y="1396"/>
                    </a:cubicBezTo>
                    <a:cubicBezTo>
                      <a:pt x="1084" y="1396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8"/>
              <p:cNvSpPr/>
              <p:nvPr/>
            </p:nvSpPr>
            <p:spPr>
              <a:xfrm>
                <a:off x="7645550" y="4825103"/>
                <a:ext cx="60560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5"/>
                      <a:pt x="699" y="1395"/>
                    </a:cubicBezTo>
                    <a:cubicBezTo>
                      <a:pt x="1085" y="1395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8"/>
              <p:cNvSpPr/>
              <p:nvPr/>
            </p:nvSpPr>
            <p:spPr>
              <a:xfrm>
                <a:off x="8927086" y="4079235"/>
                <a:ext cx="61824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8"/>
              <p:cNvSpPr/>
              <p:nvPr/>
            </p:nvSpPr>
            <p:spPr>
              <a:xfrm>
                <a:off x="8830652" y="3982845"/>
                <a:ext cx="61824" cy="6178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8"/>
              <p:cNvSpPr/>
              <p:nvPr/>
            </p:nvSpPr>
            <p:spPr>
              <a:xfrm>
                <a:off x="8731563" y="3883667"/>
                <a:ext cx="61780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1_1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29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subTitle" idx="1"/>
          </p:nvPr>
        </p:nvSpPr>
        <p:spPr>
          <a:xfrm>
            <a:off x="46974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2"/>
          </p:nvPr>
        </p:nvSpPr>
        <p:spPr>
          <a:xfrm>
            <a:off x="10076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3"/>
          </p:nvPr>
        </p:nvSpPr>
        <p:spPr>
          <a:xfrm>
            <a:off x="46974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subTitle" idx="4"/>
          </p:nvPr>
        </p:nvSpPr>
        <p:spPr>
          <a:xfrm>
            <a:off x="10076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6" name="Google Shape;1516;p29"/>
          <p:cNvGrpSpPr/>
          <p:nvPr/>
        </p:nvGrpSpPr>
        <p:grpSpPr>
          <a:xfrm>
            <a:off x="107100" y="297091"/>
            <a:ext cx="8828225" cy="4620334"/>
            <a:chOff x="107100" y="297091"/>
            <a:chExt cx="8828225" cy="4620334"/>
          </a:xfrm>
        </p:grpSpPr>
        <p:grpSp>
          <p:nvGrpSpPr>
            <p:cNvPr id="1517" name="Google Shape;1517;p29"/>
            <p:cNvGrpSpPr/>
            <p:nvPr/>
          </p:nvGrpSpPr>
          <p:grpSpPr>
            <a:xfrm rot="-5400000">
              <a:off x="7963500" y="3945600"/>
              <a:ext cx="1439100" cy="504550"/>
              <a:chOff x="2539675" y="122850"/>
              <a:chExt cx="1439100" cy="504550"/>
            </a:xfrm>
          </p:grpSpPr>
          <p:sp>
            <p:nvSpPr>
              <p:cNvPr id="1518" name="Google Shape;1518;p29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0" name="Google Shape;1520;p29"/>
            <p:cNvGrpSpPr/>
            <p:nvPr/>
          </p:nvGrpSpPr>
          <p:grpSpPr>
            <a:xfrm rot="10800000" flipH="1">
              <a:off x="107100" y="297091"/>
              <a:ext cx="612900" cy="1328860"/>
              <a:chOff x="107100" y="3703540"/>
              <a:chExt cx="612900" cy="132886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385525" y="3703540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9"/>
          <p:cNvGrpSpPr/>
          <p:nvPr/>
        </p:nvGrpSpPr>
        <p:grpSpPr>
          <a:xfrm>
            <a:off x="90860" y="-82702"/>
            <a:ext cx="9067137" cy="5454796"/>
            <a:chOff x="90860" y="-82702"/>
            <a:chExt cx="9067137" cy="5454796"/>
          </a:xfrm>
        </p:grpSpPr>
        <p:grpSp>
          <p:nvGrpSpPr>
            <p:cNvPr id="1525" name="Google Shape;1525;p29"/>
            <p:cNvGrpSpPr/>
            <p:nvPr/>
          </p:nvGrpSpPr>
          <p:grpSpPr>
            <a:xfrm>
              <a:off x="7794365" y="3589274"/>
              <a:ext cx="1363631" cy="1782819"/>
              <a:chOff x="7794365" y="3589274"/>
              <a:chExt cx="1363631" cy="1782819"/>
            </a:xfrm>
          </p:grpSpPr>
          <p:sp>
            <p:nvSpPr>
              <p:cNvPr id="1526" name="Google Shape;1526;p29"/>
              <p:cNvSpPr/>
              <p:nvPr/>
            </p:nvSpPr>
            <p:spPr>
              <a:xfrm>
                <a:off x="8349320" y="4892096"/>
                <a:ext cx="111063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7853970" y="4734112"/>
                <a:ext cx="160568" cy="63798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7794365" y="4673682"/>
                <a:ext cx="138113" cy="13807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5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6" y="2472"/>
                      <a:pt x="3186" y="1593"/>
                    </a:cubicBezTo>
                    <a:cubicBezTo>
                      <a:pt x="3186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834333" y="4713651"/>
                <a:ext cx="58176" cy="58132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1" extrusionOk="0">
                    <a:moveTo>
                      <a:pt x="671" y="0"/>
                    </a:moveTo>
                    <a:cubicBezTo>
                      <a:pt x="301" y="0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1" y="1341"/>
                      <a:pt x="1341" y="1041"/>
                      <a:pt x="1341" y="671"/>
                    </a:cubicBezTo>
                    <a:cubicBezTo>
                      <a:pt x="1341" y="301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8384952" y="4824123"/>
                <a:ext cx="138156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1"/>
                    </a:moveTo>
                    <a:cubicBezTo>
                      <a:pt x="713" y="1"/>
                      <a:pt x="0" y="714"/>
                      <a:pt x="0" y="1593"/>
                    </a:cubicBezTo>
                    <a:cubicBezTo>
                      <a:pt x="0" y="2473"/>
                      <a:pt x="713" y="3186"/>
                      <a:pt x="1593" y="3186"/>
                    </a:cubicBezTo>
                    <a:cubicBezTo>
                      <a:pt x="2472" y="3186"/>
                      <a:pt x="3186" y="2473"/>
                      <a:pt x="3186" y="1593"/>
                    </a:cubicBezTo>
                    <a:cubicBezTo>
                      <a:pt x="3186" y="714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8424919" y="4864092"/>
                <a:ext cx="58176" cy="5817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1"/>
                    </a:moveTo>
                    <a:cubicBezTo>
                      <a:pt x="300" y="1"/>
                      <a:pt x="0" y="301"/>
                      <a:pt x="0" y="671"/>
                    </a:cubicBezTo>
                    <a:cubicBezTo>
                      <a:pt x="0" y="1041"/>
                      <a:pt x="300" y="1342"/>
                      <a:pt x="671" y="1342"/>
                    </a:cubicBezTo>
                    <a:cubicBezTo>
                      <a:pt x="1042" y="1342"/>
                      <a:pt x="1342" y="1041"/>
                      <a:pt x="1342" y="671"/>
                    </a:cubicBezTo>
                    <a:cubicBezTo>
                      <a:pt x="1342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8448102" y="3654597"/>
                <a:ext cx="709894" cy="1646861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37213" extrusionOk="0">
                    <a:moveTo>
                      <a:pt x="218" y="1"/>
                    </a:moveTo>
                    <a:cubicBezTo>
                      <a:pt x="167" y="1"/>
                      <a:pt x="117" y="20"/>
                      <a:pt x="78" y="59"/>
                    </a:cubicBezTo>
                    <a:cubicBezTo>
                      <a:pt x="0" y="136"/>
                      <a:pt x="0" y="261"/>
                      <a:pt x="78" y="340"/>
                    </a:cubicBezTo>
                    <a:lnTo>
                      <a:pt x="3490" y="3751"/>
                    </a:lnTo>
                    <a:lnTo>
                      <a:pt x="3490" y="7570"/>
                    </a:lnTo>
                    <a:cubicBezTo>
                      <a:pt x="3490" y="7622"/>
                      <a:pt x="3511" y="7673"/>
                      <a:pt x="3548" y="7709"/>
                    </a:cubicBezTo>
                    <a:lnTo>
                      <a:pt x="11586" y="15747"/>
                    </a:lnTo>
                    <a:lnTo>
                      <a:pt x="11586" y="21264"/>
                    </a:lnTo>
                    <a:cubicBezTo>
                      <a:pt x="11586" y="21316"/>
                      <a:pt x="11607" y="21366"/>
                      <a:pt x="11644" y="21404"/>
                    </a:cubicBezTo>
                    <a:lnTo>
                      <a:pt x="15643" y="25403"/>
                    </a:lnTo>
                    <a:cubicBezTo>
                      <a:pt x="15535" y="36986"/>
                      <a:pt x="15626" y="37079"/>
                      <a:pt x="15700" y="37153"/>
                    </a:cubicBezTo>
                    <a:cubicBezTo>
                      <a:pt x="15737" y="37190"/>
                      <a:pt x="15789" y="37213"/>
                      <a:pt x="15841" y="37213"/>
                    </a:cubicBezTo>
                    <a:cubicBezTo>
                      <a:pt x="15951" y="37213"/>
                      <a:pt x="16040" y="37124"/>
                      <a:pt x="16040" y="37014"/>
                    </a:cubicBezTo>
                    <a:cubicBezTo>
                      <a:pt x="16040" y="36990"/>
                      <a:pt x="16035" y="36966"/>
                      <a:pt x="16027" y="36943"/>
                    </a:cubicBezTo>
                    <a:cubicBezTo>
                      <a:pt x="15961" y="36429"/>
                      <a:pt x="15999" y="29745"/>
                      <a:pt x="16040" y="25324"/>
                    </a:cubicBezTo>
                    <a:cubicBezTo>
                      <a:pt x="16040" y="25271"/>
                      <a:pt x="16019" y="25220"/>
                      <a:pt x="15982" y="25182"/>
                    </a:cubicBezTo>
                    <a:lnTo>
                      <a:pt x="11982" y="21181"/>
                    </a:lnTo>
                    <a:lnTo>
                      <a:pt x="11982" y="15665"/>
                    </a:lnTo>
                    <a:cubicBezTo>
                      <a:pt x="11982" y="15612"/>
                      <a:pt x="11960" y="15562"/>
                      <a:pt x="11924" y="15525"/>
                    </a:cubicBezTo>
                    <a:lnTo>
                      <a:pt x="3886" y="7487"/>
                    </a:lnTo>
                    <a:lnTo>
                      <a:pt x="3886" y="3670"/>
                    </a:lnTo>
                    <a:cubicBezTo>
                      <a:pt x="3886" y="3617"/>
                      <a:pt x="3865" y="3567"/>
                      <a:pt x="3828" y="3529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8614072" y="4433417"/>
                <a:ext cx="89218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016" extrusionOk="0">
                    <a:moveTo>
                      <a:pt x="1007" y="0"/>
                    </a:moveTo>
                    <a:cubicBezTo>
                      <a:pt x="451" y="0"/>
                      <a:pt x="0" y="452"/>
                      <a:pt x="0" y="1007"/>
                    </a:cubicBezTo>
                    <a:cubicBezTo>
                      <a:pt x="0" y="1564"/>
                      <a:pt x="451" y="2016"/>
                      <a:pt x="1007" y="2016"/>
                    </a:cubicBezTo>
                    <a:cubicBezTo>
                      <a:pt x="1564" y="2016"/>
                      <a:pt x="2016" y="1564"/>
                      <a:pt x="2016" y="1007"/>
                    </a:cubicBezTo>
                    <a:cubicBezTo>
                      <a:pt x="2016" y="452"/>
                      <a:pt x="1564" y="0"/>
                      <a:pt x="1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8528260" y="4347604"/>
                <a:ext cx="260839" cy="260839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894" extrusionOk="0">
                    <a:moveTo>
                      <a:pt x="2946" y="198"/>
                    </a:moveTo>
                    <a:cubicBezTo>
                      <a:pt x="4463" y="198"/>
                      <a:pt x="5696" y="1432"/>
                      <a:pt x="5696" y="2948"/>
                    </a:cubicBezTo>
                    <a:cubicBezTo>
                      <a:pt x="5696" y="4463"/>
                      <a:pt x="4463" y="5696"/>
                      <a:pt x="2946" y="5696"/>
                    </a:cubicBezTo>
                    <a:cubicBezTo>
                      <a:pt x="1431" y="5696"/>
                      <a:pt x="198" y="4463"/>
                      <a:pt x="198" y="2948"/>
                    </a:cubicBezTo>
                    <a:cubicBezTo>
                      <a:pt x="198" y="1431"/>
                      <a:pt x="1431" y="198"/>
                      <a:pt x="2946" y="198"/>
                    </a:cubicBezTo>
                    <a:close/>
                    <a:moveTo>
                      <a:pt x="2946" y="0"/>
                    </a:moveTo>
                    <a:cubicBezTo>
                      <a:pt x="1322" y="0"/>
                      <a:pt x="0" y="1322"/>
                      <a:pt x="0" y="2948"/>
                    </a:cubicBezTo>
                    <a:cubicBezTo>
                      <a:pt x="0" y="4572"/>
                      <a:pt x="1322" y="5894"/>
                      <a:pt x="2946" y="5894"/>
                    </a:cubicBezTo>
                    <a:cubicBezTo>
                      <a:pt x="4572" y="5894"/>
                      <a:pt x="5894" y="4572"/>
                      <a:pt x="5894" y="2948"/>
                    </a:cubicBezTo>
                    <a:cubicBezTo>
                      <a:pt x="5894" y="1322"/>
                      <a:pt x="4572" y="0"/>
                      <a:pt x="2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8387250" y="3589274"/>
                <a:ext cx="140996" cy="14104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7" extrusionOk="0">
                    <a:moveTo>
                      <a:pt x="1593" y="1"/>
                    </a:moveTo>
                    <a:cubicBezTo>
                      <a:pt x="713" y="1"/>
                      <a:pt x="0" y="715"/>
                      <a:pt x="0" y="1594"/>
                    </a:cubicBezTo>
                    <a:cubicBezTo>
                      <a:pt x="0" y="2474"/>
                      <a:pt x="713" y="3187"/>
                      <a:pt x="1593" y="3187"/>
                    </a:cubicBezTo>
                    <a:cubicBezTo>
                      <a:pt x="2472" y="3187"/>
                      <a:pt x="3185" y="2474"/>
                      <a:pt x="3185" y="1594"/>
                    </a:cubicBezTo>
                    <a:cubicBezTo>
                      <a:pt x="3185" y="715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8428054" y="3630079"/>
                <a:ext cx="59390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3" extrusionOk="0">
                    <a:moveTo>
                      <a:pt x="671" y="1"/>
                    </a:moveTo>
                    <a:cubicBezTo>
                      <a:pt x="301" y="1"/>
                      <a:pt x="0" y="301"/>
                      <a:pt x="0" y="672"/>
                    </a:cubicBezTo>
                    <a:cubicBezTo>
                      <a:pt x="0" y="1042"/>
                      <a:pt x="301" y="1343"/>
                      <a:pt x="671" y="1343"/>
                    </a:cubicBezTo>
                    <a:cubicBezTo>
                      <a:pt x="1041" y="1343"/>
                      <a:pt x="1341" y="1042"/>
                      <a:pt x="1341" y="672"/>
                    </a:cubicBezTo>
                    <a:cubicBezTo>
                      <a:pt x="1341" y="301"/>
                      <a:pt x="1041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29"/>
            <p:cNvGrpSpPr/>
            <p:nvPr/>
          </p:nvGrpSpPr>
          <p:grpSpPr>
            <a:xfrm>
              <a:off x="90860" y="-82702"/>
              <a:ext cx="617358" cy="1172452"/>
              <a:chOff x="14660" y="-82702"/>
              <a:chExt cx="617358" cy="1172452"/>
            </a:xfrm>
          </p:grpSpPr>
          <p:sp>
            <p:nvSpPr>
              <p:cNvPr id="1538" name="Google Shape;1538;p29"/>
              <p:cNvSpPr/>
              <p:nvPr/>
            </p:nvSpPr>
            <p:spPr>
              <a:xfrm rot="-5400000">
                <a:off x="135873" y="207201"/>
                <a:ext cx="786047" cy="206242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rot="-5400000">
                <a:off x="535866" y="607140"/>
                <a:ext cx="56958" cy="570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rot="-5400000">
                <a:off x="-199563" y="273479"/>
                <a:ext cx="1114951" cy="402589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 rot="-5400000">
                <a:off x="463055" y="936098"/>
                <a:ext cx="57013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 rot="-5400000">
                <a:off x="-227413" y="159372"/>
                <a:ext cx="702140" cy="217994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rot="-5400000">
                <a:off x="136475" y="523260"/>
                <a:ext cx="57068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rot="-5400000">
                <a:off x="122222" y="921800"/>
                <a:ext cx="85601" cy="8565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rot="-5400000">
                <a:off x="39873" y="839450"/>
                <a:ext cx="25030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6" name="Google Shape;1546;p29"/>
          <p:cNvGrpSpPr/>
          <p:nvPr/>
        </p:nvGrpSpPr>
        <p:grpSpPr>
          <a:xfrm>
            <a:off x="232813" y="144887"/>
            <a:ext cx="8756098" cy="4932295"/>
            <a:chOff x="232813" y="144887"/>
            <a:chExt cx="8756098" cy="4932295"/>
          </a:xfrm>
        </p:grpSpPr>
        <p:grpSp>
          <p:nvGrpSpPr>
            <p:cNvPr id="1547" name="Google Shape;1547;p29"/>
            <p:cNvGrpSpPr/>
            <p:nvPr/>
          </p:nvGrpSpPr>
          <p:grpSpPr>
            <a:xfrm>
              <a:off x="232813" y="144887"/>
              <a:ext cx="680090" cy="1411840"/>
              <a:chOff x="156613" y="144887"/>
              <a:chExt cx="680090" cy="1411840"/>
            </a:xfrm>
          </p:grpSpPr>
          <p:sp>
            <p:nvSpPr>
              <p:cNvPr id="1548" name="Google Shape;1548;p29"/>
              <p:cNvSpPr/>
              <p:nvPr/>
            </p:nvSpPr>
            <p:spPr>
              <a:xfrm rot="-5400000">
                <a:off x="777394" y="332543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rot="-5400000">
                <a:off x="684905" y="240000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rot="-5400000">
                <a:off x="589738" y="144887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rot="-5400000">
                <a:off x="344269" y="1497418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rot="-5400000">
                <a:off x="251780" y="1404875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rot="-5400000">
                <a:off x="156613" y="1309762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4" name="Google Shape;1554;p29"/>
            <p:cNvGrpSpPr/>
            <p:nvPr/>
          </p:nvGrpSpPr>
          <p:grpSpPr>
            <a:xfrm>
              <a:off x="7645550" y="3883667"/>
              <a:ext cx="1343360" cy="1193515"/>
              <a:chOff x="7645550" y="3883667"/>
              <a:chExt cx="1343360" cy="1193515"/>
            </a:xfrm>
          </p:grpSpPr>
          <p:sp>
            <p:nvSpPr>
              <p:cNvPr id="1555" name="Google Shape;1555;p29"/>
              <p:cNvSpPr/>
              <p:nvPr/>
            </p:nvSpPr>
            <p:spPr>
              <a:xfrm>
                <a:off x="7837107" y="5016665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5"/>
                      <a:pt x="698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7742651" y="4922206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4"/>
                      <a:pt x="313" y="1396"/>
                      <a:pt x="698" y="1396"/>
                    </a:cubicBezTo>
                    <a:cubicBezTo>
                      <a:pt x="1084" y="1396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7645550" y="4825103"/>
                <a:ext cx="60560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5"/>
                      <a:pt x="699" y="1395"/>
                    </a:cubicBezTo>
                    <a:cubicBezTo>
                      <a:pt x="1085" y="1395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8927086" y="4079235"/>
                <a:ext cx="61824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8830652" y="3982845"/>
                <a:ext cx="61824" cy="6178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8731563" y="3883667"/>
                <a:ext cx="61780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33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5" name="Google Shape;1765;p33"/>
          <p:cNvGrpSpPr/>
          <p:nvPr/>
        </p:nvGrpSpPr>
        <p:grpSpPr>
          <a:xfrm flipH="1">
            <a:off x="158650" y="196831"/>
            <a:ext cx="8822200" cy="4890858"/>
            <a:chOff x="158650" y="196831"/>
            <a:chExt cx="8822200" cy="4890858"/>
          </a:xfrm>
        </p:grpSpPr>
        <p:grpSp>
          <p:nvGrpSpPr>
            <p:cNvPr id="1766" name="Google Shape;1766;p33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767" name="Google Shape;1767;p33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3"/>
            <p:cNvGrpSpPr/>
            <p:nvPr/>
          </p:nvGrpSpPr>
          <p:grpSpPr>
            <a:xfrm rot="10800000" flipH="1">
              <a:off x="158650" y="4066400"/>
              <a:ext cx="2222493" cy="1021289"/>
              <a:chOff x="100325" y="160761"/>
              <a:chExt cx="2222493" cy="1021289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1905818" y="160761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 rot="-5400000">
                <a:off x="1099099" y="-131715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33"/>
            <p:cNvGrpSpPr/>
            <p:nvPr/>
          </p:nvGrpSpPr>
          <p:grpSpPr>
            <a:xfrm rot="-5400000">
              <a:off x="6915358" y="1416516"/>
              <a:ext cx="3285167" cy="845798"/>
              <a:chOff x="5751733" y="4297691"/>
              <a:chExt cx="3285167" cy="845798"/>
            </a:xfrm>
          </p:grpSpPr>
          <p:sp>
            <p:nvSpPr>
              <p:cNvPr id="1778" name="Google Shape;1778;p33"/>
              <p:cNvSpPr/>
              <p:nvPr/>
            </p:nvSpPr>
            <p:spPr>
              <a:xfrm flipH="1">
                <a:off x="6071276" y="46059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5751733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3"/>
            <p:cNvGrpSpPr/>
            <p:nvPr/>
          </p:nvGrpSpPr>
          <p:grpSpPr>
            <a:xfrm flipH="1">
              <a:off x="7541750" y="4351725"/>
              <a:ext cx="1439100" cy="504550"/>
              <a:chOff x="2539675" y="122850"/>
              <a:chExt cx="1439100" cy="504550"/>
            </a:xfrm>
          </p:grpSpPr>
          <p:sp>
            <p:nvSpPr>
              <p:cNvPr id="1782" name="Google Shape;1782;p33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4" name="Google Shape;1784;p33"/>
          <p:cNvGrpSpPr/>
          <p:nvPr/>
        </p:nvGrpSpPr>
        <p:grpSpPr>
          <a:xfrm flipH="1">
            <a:off x="-113379" y="147944"/>
            <a:ext cx="9219936" cy="5061256"/>
            <a:chOff x="76428" y="147944"/>
            <a:chExt cx="9219936" cy="5061256"/>
          </a:xfrm>
        </p:grpSpPr>
        <p:grpSp>
          <p:nvGrpSpPr>
            <p:cNvPr id="1785" name="Google Shape;1785;p33"/>
            <p:cNvGrpSpPr/>
            <p:nvPr/>
          </p:nvGrpSpPr>
          <p:grpSpPr>
            <a:xfrm>
              <a:off x="8036363" y="147944"/>
              <a:ext cx="1260001" cy="1682408"/>
              <a:chOff x="8036363" y="147944"/>
              <a:chExt cx="1260001" cy="1682408"/>
            </a:xfrm>
          </p:grpSpPr>
          <p:sp>
            <p:nvSpPr>
              <p:cNvPr id="1786" name="Google Shape;1786;p33"/>
              <p:cNvSpPr/>
              <p:nvPr/>
            </p:nvSpPr>
            <p:spPr>
              <a:xfrm rot="-5400000" flipH="1">
                <a:off x="8597834" y="-286011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 rot="-5400000" flipH="1">
                <a:off x="8624066" y="225534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 rot="-5400000" flipH="1">
                <a:off x="8200954" y="245416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3"/>
              <p:cNvSpPr/>
              <p:nvPr/>
            </p:nvSpPr>
            <p:spPr>
              <a:xfrm rot="-5400000" flipH="1">
                <a:off x="8701992" y="303408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3"/>
              <p:cNvSpPr/>
              <p:nvPr/>
            </p:nvSpPr>
            <p:spPr>
              <a:xfrm rot="-5400000" flipH="1">
                <a:off x="8386087" y="-13816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3"/>
              <p:cNvSpPr/>
              <p:nvPr/>
            </p:nvSpPr>
            <p:spPr>
              <a:xfrm rot="-5400000" flipH="1">
                <a:off x="8073387" y="40706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3"/>
              <p:cNvSpPr/>
              <p:nvPr/>
            </p:nvSpPr>
            <p:spPr>
              <a:xfrm rot="-5400000" flipH="1">
                <a:off x="8627065" y="8576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3"/>
              <p:cNvSpPr/>
              <p:nvPr/>
            </p:nvSpPr>
            <p:spPr>
              <a:xfrm rot="-5400000" flipH="1">
                <a:off x="8664166" y="894679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3"/>
              <p:cNvSpPr/>
              <p:nvPr/>
            </p:nvSpPr>
            <p:spPr>
              <a:xfrm rot="-5400000" flipH="1">
                <a:off x="8904891" y="702457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3"/>
              <p:cNvSpPr/>
              <p:nvPr/>
            </p:nvSpPr>
            <p:spPr>
              <a:xfrm rot="-5400000" flipH="1">
                <a:off x="8561084" y="789644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3"/>
              <p:cNvSpPr/>
              <p:nvPr/>
            </p:nvSpPr>
            <p:spPr>
              <a:xfrm rot="-5400000" flipH="1">
                <a:off x="8416769" y="100795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3"/>
              <p:cNvSpPr/>
              <p:nvPr/>
            </p:nvSpPr>
            <p:spPr>
              <a:xfrm rot="-5400000" flipH="1">
                <a:off x="8556514" y="1141804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3"/>
              <p:cNvSpPr/>
              <p:nvPr/>
            </p:nvSpPr>
            <p:spPr>
              <a:xfrm rot="-5400000" flipH="1">
                <a:off x="8634414" y="1219756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3"/>
              <p:cNvSpPr/>
              <p:nvPr/>
            </p:nvSpPr>
            <p:spPr>
              <a:xfrm rot="-5400000" flipH="1">
                <a:off x="8796336" y="1534788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3"/>
              <p:cNvSpPr/>
              <p:nvPr/>
            </p:nvSpPr>
            <p:spPr>
              <a:xfrm rot="-5400000" flipH="1">
                <a:off x="8874287" y="161274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3"/>
              <p:cNvSpPr/>
              <p:nvPr/>
            </p:nvSpPr>
            <p:spPr>
              <a:xfrm rot="-5400000" flipH="1">
                <a:off x="8783632" y="139381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3"/>
              <p:cNvSpPr/>
              <p:nvPr/>
            </p:nvSpPr>
            <p:spPr>
              <a:xfrm rot="-5400000" flipH="1">
                <a:off x="8569151" y="173937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33"/>
            <p:cNvGrpSpPr/>
            <p:nvPr/>
          </p:nvGrpSpPr>
          <p:grpSpPr>
            <a:xfrm>
              <a:off x="76428" y="3878198"/>
              <a:ext cx="947059" cy="1331003"/>
              <a:chOff x="5463078" y="3878198"/>
              <a:chExt cx="947059" cy="1331003"/>
            </a:xfrm>
          </p:grpSpPr>
          <p:sp>
            <p:nvSpPr>
              <p:cNvPr id="1804" name="Google Shape;1804;p33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3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33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1807" name="Google Shape;1807;p33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3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9" name="Google Shape;1809;p33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3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3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5" name="Google Shape;1815;p33"/>
          <p:cNvGrpSpPr/>
          <p:nvPr/>
        </p:nvGrpSpPr>
        <p:grpSpPr>
          <a:xfrm>
            <a:off x="488002" y="593782"/>
            <a:ext cx="8366378" cy="4301138"/>
            <a:chOff x="488002" y="593782"/>
            <a:chExt cx="8366378" cy="4301138"/>
          </a:xfrm>
        </p:grpSpPr>
        <p:grpSp>
          <p:nvGrpSpPr>
            <p:cNvPr id="1816" name="Google Shape;1816;p33"/>
            <p:cNvGrpSpPr/>
            <p:nvPr/>
          </p:nvGrpSpPr>
          <p:grpSpPr>
            <a:xfrm flipH="1">
              <a:off x="488002" y="593782"/>
              <a:ext cx="327473" cy="1061849"/>
              <a:chOff x="8367510" y="593782"/>
              <a:chExt cx="327473" cy="1061849"/>
            </a:xfrm>
          </p:grpSpPr>
          <p:sp>
            <p:nvSpPr>
              <p:cNvPr id="1817" name="Google Shape;1817;p33"/>
              <p:cNvSpPr/>
              <p:nvPr/>
            </p:nvSpPr>
            <p:spPr>
              <a:xfrm rot="-5400000" flipH="1">
                <a:off x="8367510" y="59378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3"/>
              <p:cNvSpPr/>
              <p:nvPr/>
            </p:nvSpPr>
            <p:spPr>
              <a:xfrm rot="-5400000" flipH="1">
                <a:off x="8457484" y="683756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3"/>
              <p:cNvSpPr/>
              <p:nvPr/>
            </p:nvSpPr>
            <p:spPr>
              <a:xfrm rot="-5400000" flipH="1">
                <a:off x="8545028" y="77124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 rot="-5400000" flipH="1">
                <a:off x="8461362" y="142201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 rot="-5400000" flipH="1">
                <a:off x="8551337" y="151198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3"/>
              <p:cNvSpPr/>
              <p:nvPr/>
            </p:nvSpPr>
            <p:spPr>
              <a:xfrm rot="-5400000" flipH="1">
                <a:off x="8638881" y="159952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3" name="Google Shape;1823;p33"/>
            <p:cNvGrpSpPr/>
            <p:nvPr/>
          </p:nvGrpSpPr>
          <p:grpSpPr>
            <a:xfrm flipH="1">
              <a:off x="8152399" y="4661300"/>
              <a:ext cx="233569" cy="233621"/>
              <a:chOff x="6183667" y="4661300"/>
              <a:chExt cx="233569" cy="233621"/>
            </a:xfrm>
          </p:grpSpPr>
          <p:sp>
            <p:nvSpPr>
              <p:cNvPr id="1824" name="Google Shape;1824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7" name="Google Shape;1827;p33"/>
            <p:cNvGrpSpPr/>
            <p:nvPr/>
          </p:nvGrpSpPr>
          <p:grpSpPr>
            <a:xfrm flipH="1">
              <a:off x="8620811" y="3644575"/>
              <a:ext cx="233569" cy="233621"/>
              <a:chOff x="6183667" y="4661300"/>
              <a:chExt cx="233569" cy="233621"/>
            </a:xfrm>
          </p:grpSpPr>
          <p:sp>
            <p:nvSpPr>
              <p:cNvPr id="1828" name="Google Shape;1828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34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3" name="Google Shape;1833;p34"/>
          <p:cNvGrpSpPr/>
          <p:nvPr/>
        </p:nvGrpSpPr>
        <p:grpSpPr>
          <a:xfrm>
            <a:off x="158650" y="116591"/>
            <a:ext cx="8822200" cy="4935749"/>
            <a:chOff x="158650" y="116591"/>
            <a:chExt cx="8822200" cy="4935749"/>
          </a:xfrm>
        </p:grpSpPr>
        <p:grpSp>
          <p:nvGrpSpPr>
            <p:cNvPr id="1834" name="Google Shape;1834;p34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835" name="Google Shape;1835;p34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34"/>
            <p:cNvGrpSpPr/>
            <p:nvPr/>
          </p:nvGrpSpPr>
          <p:grpSpPr>
            <a:xfrm rot="10800000" flipH="1">
              <a:off x="158650" y="4066400"/>
              <a:ext cx="2268450" cy="985940"/>
              <a:chOff x="100325" y="196110"/>
              <a:chExt cx="2268450" cy="985940"/>
            </a:xfrm>
          </p:grpSpPr>
          <p:sp>
            <p:nvSpPr>
              <p:cNvPr id="1841" name="Google Shape;1841;p34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1951775" y="19611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 rot="-5400000">
                <a:off x="1140145" y="-98990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34"/>
            <p:cNvGrpSpPr/>
            <p:nvPr/>
          </p:nvGrpSpPr>
          <p:grpSpPr>
            <a:xfrm>
              <a:off x="5688834" y="116591"/>
              <a:ext cx="3292016" cy="834014"/>
              <a:chOff x="5744884" y="4297691"/>
              <a:chExt cx="3292016" cy="834014"/>
            </a:xfrm>
          </p:grpSpPr>
          <p:sp>
            <p:nvSpPr>
              <p:cNvPr id="1846" name="Google Shape;1846;p34"/>
              <p:cNvSpPr/>
              <p:nvPr/>
            </p:nvSpPr>
            <p:spPr>
              <a:xfrm flipH="1">
                <a:off x="6071264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5744884" y="4805305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9" name="Google Shape;1849;p34"/>
            <p:cNvGrpSpPr/>
            <p:nvPr/>
          </p:nvGrpSpPr>
          <p:grpSpPr>
            <a:xfrm rot="-5400000">
              <a:off x="7963500" y="4015075"/>
              <a:ext cx="1439100" cy="504550"/>
              <a:chOff x="2539675" y="122850"/>
              <a:chExt cx="1439100" cy="504550"/>
            </a:xfrm>
          </p:grpSpPr>
          <p:sp>
            <p:nvSpPr>
              <p:cNvPr id="1850" name="Google Shape;1850;p34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2" name="Google Shape;1852;p34"/>
          <p:cNvGrpSpPr/>
          <p:nvPr/>
        </p:nvGrpSpPr>
        <p:grpSpPr>
          <a:xfrm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1853" name="Google Shape;1853;p34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1854" name="Google Shape;1854;p34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5" name="Google Shape;1865;p34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1866" name="Google Shape;1866;p34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2" name="Google Shape;1872;p34"/>
          <p:cNvGrpSpPr/>
          <p:nvPr/>
        </p:nvGrpSpPr>
        <p:grpSpPr>
          <a:xfrm>
            <a:off x="302292" y="111137"/>
            <a:ext cx="8280548" cy="4769581"/>
            <a:chOff x="302292" y="111137"/>
            <a:chExt cx="8280548" cy="4769581"/>
          </a:xfrm>
        </p:grpSpPr>
        <p:grpSp>
          <p:nvGrpSpPr>
            <p:cNvPr id="1873" name="Google Shape;1873;p34"/>
            <p:cNvGrpSpPr/>
            <p:nvPr/>
          </p:nvGrpSpPr>
          <p:grpSpPr>
            <a:xfrm>
              <a:off x="302292" y="3519018"/>
              <a:ext cx="248519" cy="248575"/>
              <a:chOff x="800679" y="4236193"/>
              <a:chExt cx="248519" cy="248575"/>
            </a:xfrm>
          </p:grpSpPr>
          <p:sp>
            <p:nvSpPr>
              <p:cNvPr id="1874" name="Google Shape;1874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7" name="Google Shape;1877;p34"/>
            <p:cNvGrpSpPr/>
            <p:nvPr/>
          </p:nvGrpSpPr>
          <p:grpSpPr>
            <a:xfrm>
              <a:off x="551729" y="4632143"/>
              <a:ext cx="248519" cy="248575"/>
              <a:chOff x="800679" y="4236193"/>
              <a:chExt cx="248519" cy="248575"/>
            </a:xfrm>
          </p:grpSpPr>
          <p:sp>
            <p:nvSpPr>
              <p:cNvPr id="1878" name="Google Shape;1878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1" name="Google Shape;1881;p34"/>
            <p:cNvGrpSpPr/>
            <p:nvPr/>
          </p:nvGrpSpPr>
          <p:grpSpPr>
            <a:xfrm>
              <a:off x="8306024" y="111137"/>
              <a:ext cx="276816" cy="276814"/>
              <a:chOff x="8306024" y="111137"/>
              <a:chExt cx="276816" cy="276814"/>
            </a:xfrm>
          </p:grpSpPr>
          <p:sp>
            <p:nvSpPr>
              <p:cNvPr id="1882" name="Google Shape;1882;p34"/>
              <p:cNvSpPr/>
              <p:nvPr/>
            </p:nvSpPr>
            <p:spPr>
              <a:xfrm rot="5400000">
                <a:off x="8306024" y="321473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3" name="Google Shape;1883;p34"/>
              <p:cNvGrpSpPr/>
              <p:nvPr/>
            </p:nvGrpSpPr>
            <p:grpSpPr>
              <a:xfrm>
                <a:off x="8409692" y="111137"/>
                <a:ext cx="173148" cy="173086"/>
                <a:chOff x="8409692" y="111137"/>
                <a:chExt cx="173148" cy="173086"/>
              </a:xfrm>
            </p:grpSpPr>
            <p:sp>
              <p:nvSpPr>
                <p:cNvPr id="1884" name="Google Shape;1884;p34"/>
                <p:cNvSpPr/>
                <p:nvPr/>
              </p:nvSpPr>
              <p:spPr>
                <a:xfrm rot="5400000">
                  <a:off x="8409692" y="217745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0"/>
                      </a:moveTo>
                      <a:cubicBezTo>
                        <a:pt x="243" y="0"/>
                        <a:pt x="0" y="242"/>
                        <a:pt x="0" y="541"/>
                      </a:cubicBezTo>
                      <a:cubicBezTo>
                        <a:pt x="0" y="842"/>
                        <a:pt x="243" y="1084"/>
                        <a:pt x="543" y="1084"/>
                      </a:cubicBezTo>
                      <a:cubicBezTo>
                        <a:pt x="842" y="1084"/>
                        <a:pt x="1084" y="842"/>
                        <a:pt x="1084" y="541"/>
                      </a:cubicBezTo>
                      <a:cubicBezTo>
                        <a:pt x="1084" y="242"/>
                        <a:pt x="842" y="0"/>
                        <a:pt x="5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 rot="5400000">
                  <a:off x="8516362" y="111137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1"/>
                      </a:moveTo>
                      <a:cubicBezTo>
                        <a:pt x="242" y="1"/>
                        <a:pt x="0" y="243"/>
                        <a:pt x="0" y="544"/>
                      </a:cubicBezTo>
                      <a:cubicBezTo>
                        <a:pt x="0" y="843"/>
                        <a:pt x="242" y="1085"/>
                        <a:pt x="543" y="1085"/>
                      </a:cubicBezTo>
                      <a:cubicBezTo>
                        <a:pt x="842" y="1085"/>
                        <a:pt x="1084" y="843"/>
                        <a:pt x="1084" y="544"/>
                      </a:cubicBezTo>
                      <a:cubicBezTo>
                        <a:pt x="1084" y="243"/>
                        <a:pt x="842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5"/>
          <p:cNvGrpSpPr/>
          <p:nvPr/>
        </p:nvGrpSpPr>
        <p:grpSpPr>
          <a:xfrm>
            <a:off x="107100" y="539500"/>
            <a:ext cx="8594875" cy="4492900"/>
            <a:chOff x="107100" y="539500"/>
            <a:chExt cx="8594875" cy="4492900"/>
          </a:xfrm>
        </p:grpSpPr>
        <p:grpSp>
          <p:nvGrpSpPr>
            <p:cNvPr id="207" name="Google Shape;207;p5"/>
            <p:cNvGrpSpPr/>
            <p:nvPr/>
          </p:nvGrpSpPr>
          <p:grpSpPr>
            <a:xfrm>
              <a:off x="107100" y="3704901"/>
              <a:ext cx="612900" cy="1327499"/>
              <a:chOff x="107100" y="3704901"/>
              <a:chExt cx="612900" cy="1327499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385525" y="3704901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5"/>
            <p:cNvGrpSpPr/>
            <p:nvPr/>
          </p:nvGrpSpPr>
          <p:grpSpPr>
            <a:xfrm rot="5400000">
              <a:off x="7894175" y="1076100"/>
              <a:ext cx="1344400" cy="271200"/>
              <a:chOff x="3686625" y="4603950"/>
              <a:chExt cx="1344400" cy="271200"/>
            </a:xfrm>
          </p:grpSpPr>
          <p:sp>
            <p:nvSpPr>
              <p:cNvPr id="212" name="Google Shape;212;p5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217;p5"/>
            <p:cNvSpPr/>
            <p:nvPr/>
          </p:nvSpPr>
          <p:spPr>
            <a:xfrm rot="5400000">
              <a:off x="8226025" y="2782025"/>
              <a:ext cx="6807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1"/>
          </p:nvPr>
        </p:nvSpPr>
        <p:spPr>
          <a:xfrm>
            <a:off x="5116578" y="2574600"/>
            <a:ext cx="2823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1203522" y="2574600"/>
            <a:ext cx="2823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3"/>
          </p:nvPr>
        </p:nvSpPr>
        <p:spPr>
          <a:xfrm>
            <a:off x="5116574" y="2266575"/>
            <a:ext cx="282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4"/>
          </p:nvPr>
        </p:nvSpPr>
        <p:spPr>
          <a:xfrm>
            <a:off x="1203522" y="2266575"/>
            <a:ext cx="282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161171" y="-76200"/>
            <a:ext cx="8869668" cy="5307210"/>
            <a:chOff x="161171" y="-76200"/>
            <a:chExt cx="8869668" cy="5307210"/>
          </a:xfrm>
        </p:grpSpPr>
        <p:grpSp>
          <p:nvGrpSpPr>
            <p:cNvPr id="224" name="Google Shape;224;p5"/>
            <p:cNvGrpSpPr/>
            <p:nvPr/>
          </p:nvGrpSpPr>
          <p:grpSpPr>
            <a:xfrm rot="10800000" flipH="1">
              <a:off x="8327900" y="-76200"/>
              <a:ext cx="702940" cy="1989524"/>
              <a:chOff x="8327900" y="3196400"/>
              <a:chExt cx="702940" cy="1989524"/>
            </a:xfrm>
          </p:grpSpPr>
          <p:grpSp>
            <p:nvGrpSpPr>
              <p:cNvPr id="225" name="Google Shape;225;p5"/>
              <p:cNvGrpSpPr/>
              <p:nvPr/>
            </p:nvGrpSpPr>
            <p:grpSpPr>
              <a:xfrm>
                <a:off x="8327900" y="3288266"/>
                <a:ext cx="702940" cy="1897658"/>
                <a:chOff x="8327900" y="3288266"/>
                <a:chExt cx="702940" cy="1897658"/>
              </a:xfrm>
            </p:grpSpPr>
            <p:sp>
              <p:nvSpPr>
                <p:cNvPr id="226" name="Google Shape;226;p5"/>
                <p:cNvSpPr/>
                <p:nvPr/>
              </p:nvSpPr>
              <p:spPr>
                <a:xfrm rot="-5400000">
                  <a:off x="8271296" y="4882627"/>
                  <a:ext cx="322184" cy="20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 rot="-5400000">
                  <a:off x="8010690" y="4376573"/>
                  <a:ext cx="1301459" cy="24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2" h="4287" extrusionOk="0">
                      <a:moveTo>
                        <a:pt x="169" y="1"/>
                      </a:moveTo>
                      <a:cubicBezTo>
                        <a:pt x="129" y="1"/>
                        <a:pt x="90" y="16"/>
                        <a:pt x="60" y="46"/>
                      </a:cubicBezTo>
                      <a:cubicBezTo>
                        <a:pt x="0" y="105"/>
                        <a:pt x="0" y="203"/>
                        <a:pt x="60" y="263"/>
                      </a:cubicBezTo>
                      <a:lnTo>
                        <a:pt x="1720" y="1923"/>
                      </a:lnTo>
                      <a:cubicBezTo>
                        <a:pt x="1748" y="1952"/>
                        <a:pt x="1789" y="1968"/>
                        <a:pt x="1829" y="1968"/>
                      </a:cubicBezTo>
                      <a:lnTo>
                        <a:pt x="7052" y="1968"/>
                      </a:lnTo>
                      <a:lnTo>
                        <a:pt x="8195" y="3110"/>
                      </a:lnTo>
                      <a:cubicBezTo>
                        <a:pt x="8223" y="3140"/>
                        <a:pt x="8262" y="3156"/>
                        <a:pt x="8304" y="3156"/>
                      </a:cubicBezTo>
                      <a:lnTo>
                        <a:pt x="15072" y="3156"/>
                      </a:lnTo>
                      <a:lnTo>
                        <a:pt x="16157" y="4240"/>
                      </a:lnTo>
                      <a:cubicBezTo>
                        <a:pt x="16185" y="4270"/>
                        <a:pt x="16224" y="4286"/>
                        <a:pt x="16266" y="4286"/>
                      </a:cubicBezTo>
                      <a:lnTo>
                        <a:pt x="20601" y="4286"/>
                      </a:lnTo>
                      <a:lnTo>
                        <a:pt x="20601" y="4285"/>
                      </a:lnTo>
                      <a:cubicBezTo>
                        <a:pt x="20642" y="4285"/>
                        <a:pt x="20681" y="4270"/>
                        <a:pt x="20709" y="4240"/>
                      </a:cubicBezTo>
                      <a:lnTo>
                        <a:pt x="22852" y="2098"/>
                      </a:lnTo>
                      <a:cubicBezTo>
                        <a:pt x="22912" y="2038"/>
                        <a:pt x="22912" y="1941"/>
                        <a:pt x="22852" y="1881"/>
                      </a:cubicBezTo>
                      <a:cubicBezTo>
                        <a:pt x="22821" y="1851"/>
                        <a:pt x="22782" y="1836"/>
                        <a:pt x="22743" y="1836"/>
                      </a:cubicBezTo>
                      <a:cubicBezTo>
                        <a:pt x="22703" y="1836"/>
                        <a:pt x="22664" y="1851"/>
                        <a:pt x="22634" y="1881"/>
                      </a:cubicBezTo>
                      <a:lnTo>
                        <a:pt x="20537" y="3978"/>
                      </a:lnTo>
                      <a:lnTo>
                        <a:pt x="16328" y="3978"/>
                      </a:lnTo>
                      <a:lnTo>
                        <a:pt x="15244" y="2894"/>
                      </a:lnTo>
                      <a:cubicBezTo>
                        <a:pt x="15215" y="2864"/>
                        <a:pt x="15176" y="2848"/>
                        <a:pt x="15135" y="2848"/>
                      </a:cubicBezTo>
                      <a:lnTo>
                        <a:pt x="8366" y="2848"/>
                      </a:lnTo>
                      <a:lnTo>
                        <a:pt x="7224" y="1706"/>
                      </a:lnTo>
                      <a:cubicBezTo>
                        <a:pt x="7195" y="1677"/>
                        <a:pt x="7156" y="1661"/>
                        <a:pt x="7116" y="1661"/>
                      </a:cubicBezTo>
                      <a:lnTo>
                        <a:pt x="1893" y="1661"/>
                      </a:lnTo>
                      <a:lnTo>
                        <a:pt x="278" y="46"/>
                      </a:lnTo>
                      <a:cubicBezTo>
                        <a:pt x="248" y="16"/>
                        <a:pt x="208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 rot="-5400000">
                  <a:off x="8011093" y="4166177"/>
                  <a:ext cx="1897658" cy="14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8" h="2497" extrusionOk="0">
                      <a:moveTo>
                        <a:pt x="29290" y="1"/>
                      </a:moveTo>
                      <a:cubicBezTo>
                        <a:pt x="29248" y="1"/>
                        <a:pt x="29209" y="16"/>
                        <a:pt x="29181" y="46"/>
                      </a:cubicBezTo>
                      <a:lnTo>
                        <a:pt x="27265" y="1961"/>
                      </a:lnTo>
                      <a:lnTo>
                        <a:pt x="18260" y="1961"/>
                      </a:lnTo>
                      <a:lnTo>
                        <a:pt x="16612" y="314"/>
                      </a:lnTo>
                      <a:cubicBezTo>
                        <a:pt x="16584" y="284"/>
                        <a:pt x="16545" y="269"/>
                        <a:pt x="16503" y="269"/>
                      </a:cubicBezTo>
                      <a:lnTo>
                        <a:pt x="10403" y="269"/>
                      </a:lnTo>
                      <a:cubicBezTo>
                        <a:pt x="10362" y="269"/>
                        <a:pt x="10323" y="284"/>
                        <a:pt x="10294" y="314"/>
                      </a:cubicBezTo>
                      <a:lnTo>
                        <a:pt x="8418" y="2189"/>
                      </a:lnTo>
                      <a:lnTo>
                        <a:pt x="4597" y="2189"/>
                      </a:lnTo>
                      <a:lnTo>
                        <a:pt x="3608" y="1201"/>
                      </a:lnTo>
                      <a:cubicBezTo>
                        <a:pt x="3580" y="1171"/>
                        <a:pt x="3541" y="1154"/>
                        <a:pt x="3499" y="1154"/>
                      </a:cubicBezTo>
                      <a:lnTo>
                        <a:pt x="154" y="1154"/>
                      </a:lnTo>
                      <a:cubicBezTo>
                        <a:pt x="69" y="1154"/>
                        <a:pt x="0" y="1224"/>
                        <a:pt x="0" y="1308"/>
                      </a:cubicBezTo>
                      <a:cubicBezTo>
                        <a:pt x="0" y="1393"/>
                        <a:pt x="69" y="1462"/>
                        <a:pt x="154" y="1462"/>
                      </a:cubicBezTo>
                      <a:lnTo>
                        <a:pt x="3435" y="1462"/>
                      </a:lnTo>
                      <a:lnTo>
                        <a:pt x="4425" y="2451"/>
                      </a:lnTo>
                      <a:cubicBezTo>
                        <a:pt x="4454" y="2481"/>
                        <a:pt x="4493" y="2496"/>
                        <a:pt x="4534" y="2496"/>
                      </a:cubicBezTo>
                      <a:lnTo>
                        <a:pt x="8482" y="2496"/>
                      </a:lnTo>
                      <a:cubicBezTo>
                        <a:pt x="8522" y="2496"/>
                        <a:pt x="8561" y="2481"/>
                        <a:pt x="8591" y="2451"/>
                      </a:cubicBezTo>
                      <a:lnTo>
                        <a:pt x="10466" y="576"/>
                      </a:lnTo>
                      <a:lnTo>
                        <a:pt x="16441" y="576"/>
                      </a:lnTo>
                      <a:lnTo>
                        <a:pt x="18087" y="2223"/>
                      </a:lnTo>
                      <a:cubicBezTo>
                        <a:pt x="18116" y="2253"/>
                        <a:pt x="18156" y="2268"/>
                        <a:pt x="18196" y="2268"/>
                      </a:cubicBezTo>
                      <a:lnTo>
                        <a:pt x="27328" y="2268"/>
                      </a:lnTo>
                      <a:cubicBezTo>
                        <a:pt x="27369" y="2268"/>
                        <a:pt x="27408" y="2253"/>
                        <a:pt x="27437" y="2223"/>
                      </a:cubicBezTo>
                      <a:lnTo>
                        <a:pt x="29352" y="308"/>
                      </a:lnTo>
                      <a:lnTo>
                        <a:pt x="33254" y="308"/>
                      </a:lnTo>
                      <a:cubicBezTo>
                        <a:pt x="33339" y="308"/>
                        <a:pt x="33407" y="238"/>
                        <a:pt x="33407" y="154"/>
                      </a:cubicBezTo>
                      <a:cubicBezTo>
                        <a:pt x="33407" y="69"/>
                        <a:pt x="33339" y="1"/>
                        <a:pt x="332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5"/>
              <p:cNvGrpSpPr/>
              <p:nvPr/>
            </p:nvGrpSpPr>
            <p:grpSpPr>
              <a:xfrm>
                <a:off x="8457809" y="3196400"/>
                <a:ext cx="512592" cy="1708747"/>
                <a:chOff x="8457809" y="3196400"/>
                <a:chExt cx="512592" cy="1708747"/>
              </a:xfrm>
            </p:grpSpPr>
            <p:sp>
              <p:nvSpPr>
                <p:cNvPr id="230" name="Google Shape;230;p5"/>
                <p:cNvSpPr/>
                <p:nvPr/>
              </p:nvSpPr>
              <p:spPr>
                <a:xfrm rot="-5400000">
                  <a:off x="8829701" y="3196400"/>
                  <a:ext cx="140700" cy="1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477" extrusionOk="0">
                      <a:moveTo>
                        <a:pt x="1239" y="1"/>
                      </a:moveTo>
                      <a:cubicBezTo>
                        <a:pt x="555" y="1"/>
                        <a:pt x="1" y="555"/>
                        <a:pt x="1" y="1238"/>
                      </a:cubicBezTo>
                      <a:cubicBezTo>
                        <a:pt x="1" y="1922"/>
                        <a:pt x="555" y="2476"/>
                        <a:pt x="1239" y="2476"/>
                      </a:cubicBezTo>
                      <a:cubicBezTo>
                        <a:pt x="1922" y="2476"/>
                        <a:pt x="2476" y="1922"/>
                        <a:pt x="2476" y="1238"/>
                      </a:cubicBezTo>
                      <a:cubicBezTo>
                        <a:pt x="2476" y="555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 rot="-5400000">
                  <a:off x="8538612" y="3740090"/>
                  <a:ext cx="140586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5" h="2476" extrusionOk="0">
                      <a:moveTo>
                        <a:pt x="1238" y="1"/>
                      </a:moveTo>
                      <a:cubicBezTo>
                        <a:pt x="554" y="1"/>
                        <a:pt x="0" y="554"/>
                        <a:pt x="0" y="1238"/>
                      </a:cubicBezTo>
                      <a:cubicBezTo>
                        <a:pt x="0" y="1921"/>
                        <a:pt x="554" y="2475"/>
                        <a:pt x="1238" y="2475"/>
                      </a:cubicBezTo>
                      <a:cubicBezTo>
                        <a:pt x="1921" y="2475"/>
                        <a:pt x="2474" y="1921"/>
                        <a:pt x="2474" y="1238"/>
                      </a:cubicBezTo>
                      <a:cubicBezTo>
                        <a:pt x="2474" y="554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 rot="-5400000">
                  <a:off x="8457809" y="4764504"/>
                  <a:ext cx="140643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5"/>
              <p:cNvGrpSpPr/>
              <p:nvPr/>
            </p:nvGrpSpPr>
            <p:grpSpPr>
              <a:xfrm>
                <a:off x="8498480" y="3237070"/>
                <a:ext cx="431194" cy="1627349"/>
                <a:chOff x="8498480" y="3237070"/>
                <a:chExt cx="431194" cy="1627349"/>
              </a:xfrm>
            </p:grpSpPr>
            <p:sp>
              <p:nvSpPr>
                <p:cNvPr id="234" name="Google Shape;234;p5"/>
                <p:cNvSpPr/>
                <p:nvPr/>
              </p:nvSpPr>
              <p:spPr>
                <a:xfrm rot="-5400000">
                  <a:off x="8870401" y="3237099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4" y="0"/>
                        <a:pt x="0" y="234"/>
                        <a:pt x="0" y="521"/>
                      </a:cubicBezTo>
                      <a:cubicBezTo>
                        <a:pt x="0" y="809"/>
                        <a:pt x="234" y="1043"/>
                        <a:pt x="522" y="1043"/>
                      </a:cubicBezTo>
                      <a:cubicBezTo>
                        <a:pt x="810" y="1043"/>
                        <a:pt x="1043" y="809"/>
                        <a:pt x="1043" y="521"/>
                      </a:cubicBezTo>
                      <a:cubicBezTo>
                        <a:pt x="1043" y="234"/>
                        <a:pt x="810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 rot="-5400000">
                  <a:off x="8579226" y="3780760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 rot="-5400000">
                  <a:off x="8729869" y="3938332"/>
                  <a:ext cx="89010" cy="89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8" extrusionOk="0">
                      <a:moveTo>
                        <a:pt x="784" y="1"/>
                      </a:moveTo>
                      <a:cubicBezTo>
                        <a:pt x="351" y="1"/>
                        <a:pt x="0" y="352"/>
                        <a:pt x="0" y="785"/>
                      </a:cubicBezTo>
                      <a:cubicBezTo>
                        <a:pt x="0" y="1216"/>
                        <a:pt x="351" y="1567"/>
                        <a:pt x="784" y="1567"/>
                      </a:cubicBezTo>
                      <a:cubicBezTo>
                        <a:pt x="1215" y="1567"/>
                        <a:pt x="1567" y="1216"/>
                        <a:pt x="1567" y="785"/>
                      </a:cubicBezTo>
                      <a:cubicBezTo>
                        <a:pt x="1567" y="352"/>
                        <a:pt x="1215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 rot="-5400000">
                  <a:off x="8644323" y="3852788"/>
                  <a:ext cx="260099" cy="26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90" y="154"/>
                      </a:moveTo>
                      <a:cubicBezTo>
                        <a:pt x="3467" y="154"/>
                        <a:pt x="4425" y="1112"/>
                        <a:pt x="4425" y="2291"/>
                      </a:cubicBezTo>
                      <a:cubicBezTo>
                        <a:pt x="4425" y="3468"/>
                        <a:pt x="3467" y="4426"/>
                        <a:pt x="2290" y="4426"/>
                      </a:cubicBezTo>
                      <a:cubicBezTo>
                        <a:pt x="1112" y="4426"/>
                        <a:pt x="154" y="3468"/>
                        <a:pt x="154" y="2291"/>
                      </a:cubicBezTo>
                      <a:cubicBezTo>
                        <a:pt x="154" y="1112"/>
                        <a:pt x="1112" y="154"/>
                        <a:pt x="2290" y="154"/>
                      </a:cubicBezTo>
                      <a:close/>
                      <a:moveTo>
                        <a:pt x="2290" y="1"/>
                      </a:moveTo>
                      <a:cubicBezTo>
                        <a:pt x="1027" y="1"/>
                        <a:pt x="0" y="1028"/>
                        <a:pt x="0" y="2291"/>
                      </a:cubicBezTo>
                      <a:cubicBezTo>
                        <a:pt x="0" y="3552"/>
                        <a:pt x="1027" y="4579"/>
                        <a:pt x="2290" y="4579"/>
                      </a:cubicBezTo>
                      <a:cubicBezTo>
                        <a:pt x="3552" y="4579"/>
                        <a:pt x="4579" y="3552"/>
                        <a:pt x="4579" y="2291"/>
                      </a:cubicBezTo>
                      <a:cubicBezTo>
                        <a:pt x="4579" y="1028"/>
                        <a:pt x="3551" y="1"/>
                        <a:pt x="2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 rot="-5400000">
                  <a:off x="8498509" y="4805202"/>
                  <a:ext cx="59188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9" name="Google Shape;239;p5"/>
            <p:cNvGrpSpPr/>
            <p:nvPr/>
          </p:nvGrpSpPr>
          <p:grpSpPr>
            <a:xfrm>
              <a:off x="161171" y="3966873"/>
              <a:ext cx="1126268" cy="1264137"/>
              <a:chOff x="161171" y="3966873"/>
              <a:chExt cx="1126268" cy="1264137"/>
            </a:xfrm>
          </p:grpSpPr>
          <p:grpSp>
            <p:nvGrpSpPr>
              <p:cNvPr id="240" name="Google Shape;240;p5"/>
              <p:cNvGrpSpPr/>
              <p:nvPr/>
            </p:nvGrpSpPr>
            <p:grpSpPr>
              <a:xfrm>
                <a:off x="161171" y="3966873"/>
                <a:ext cx="1126268" cy="1264137"/>
                <a:chOff x="161171" y="3966873"/>
                <a:chExt cx="1126268" cy="1264137"/>
              </a:xfrm>
            </p:grpSpPr>
            <p:sp>
              <p:nvSpPr>
                <p:cNvPr id="241" name="Google Shape;241;p5"/>
                <p:cNvSpPr/>
                <p:nvPr/>
              </p:nvSpPr>
              <p:spPr>
                <a:xfrm>
                  <a:off x="360912" y="3966873"/>
                  <a:ext cx="514717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436467" y="4006272"/>
                  <a:ext cx="57368" cy="5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161171" y="4102378"/>
                  <a:ext cx="200238" cy="112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64751" y="4141777"/>
                  <a:ext cx="57313" cy="57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43595" y="4591427"/>
                  <a:ext cx="251671" cy="2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 rot="-2700000">
                  <a:off x="693649" y="4629449"/>
                  <a:ext cx="57367" cy="57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09"/>
                        <a:pt x="235" y="1044"/>
                        <a:pt x="522" y="1044"/>
                      </a:cubicBezTo>
                      <a:cubicBezTo>
                        <a:pt x="809" y="1044"/>
                        <a:pt x="1043" y="809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 rot="-2700000">
                  <a:off x="879376" y="4496878"/>
                  <a:ext cx="147044" cy="79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4544" extrusionOk="0">
                      <a:moveTo>
                        <a:pt x="1438" y="0"/>
                      </a:moveTo>
                      <a:cubicBezTo>
                        <a:pt x="755" y="0"/>
                        <a:pt x="200" y="555"/>
                        <a:pt x="200" y="1238"/>
                      </a:cubicBezTo>
                      <a:cubicBezTo>
                        <a:pt x="200" y="1525"/>
                        <a:pt x="302" y="1786"/>
                        <a:pt x="466" y="1996"/>
                      </a:cubicBezTo>
                      <a:lnTo>
                        <a:pt x="45" y="2417"/>
                      </a:lnTo>
                      <a:cubicBezTo>
                        <a:pt x="17" y="2445"/>
                        <a:pt x="1" y="2484"/>
                        <a:pt x="1" y="2526"/>
                      </a:cubicBezTo>
                      <a:lnTo>
                        <a:pt x="1" y="8856"/>
                      </a:lnTo>
                      <a:cubicBezTo>
                        <a:pt x="1" y="8896"/>
                        <a:pt x="17" y="8935"/>
                        <a:pt x="45" y="8965"/>
                      </a:cubicBezTo>
                      <a:lnTo>
                        <a:pt x="1990" y="10908"/>
                      </a:lnTo>
                      <a:lnTo>
                        <a:pt x="1990" y="14390"/>
                      </a:lnTo>
                      <a:cubicBezTo>
                        <a:pt x="1990" y="14475"/>
                        <a:pt x="2059" y="14544"/>
                        <a:pt x="2144" y="14544"/>
                      </a:cubicBezTo>
                      <a:cubicBezTo>
                        <a:pt x="2229" y="14544"/>
                        <a:pt x="2297" y="14475"/>
                        <a:pt x="2297" y="14390"/>
                      </a:cubicBezTo>
                      <a:lnTo>
                        <a:pt x="2297" y="10846"/>
                      </a:lnTo>
                      <a:cubicBezTo>
                        <a:pt x="2297" y="10804"/>
                        <a:pt x="2281" y="10765"/>
                        <a:pt x="2253" y="10737"/>
                      </a:cubicBezTo>
                      <a:lnTo>
                        <a:pt x="308" y="8792"/>
                      </a:lnTo>
                      <a:lnTo>
                        <a:pt x="308" y="2589"/>
                      </a:lnTo>
                      <a:lnTo>
                        <a:pt x="684" y="2213"/>
                      </a:lnTo>
                      <a:lnTo>
                        <a:pt x="685" y="2213"/>
                      </a:lnTo>
                      <a:cubicBezTo>
                        <a:pt x="894" y="2375"/>
                        <a:pt x="1153" y="2475"/>
                        <a:pt x="1438" y="2475"/>
                      </a:cubicBezTo>
                      <a:cubicBezTo>
                        <a:pt x="2121" y="2475"/>
                        <a:pt x="2676" y="1921"/>
                        <a:pt x="2676" y="1238"/>
                      </a:cubicBezTo>
                      <a:cubicBezTo>
                        <a:pt x="2676" y="555"/>
                        <a:pt x="2121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326404" y="4674181"/>
                  <a:ext cx="86052" cy="86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" name="Google Shape;249;p5"/>
              <p:cNvSpPr/>
              <p:nvPr/>
            </p:nvSpPr>
            <p:spPr>
              <a:xfrm>
                <a:off x="693676" y="4635002"/>
                <a:ext cx="57313" cy="573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" name="Google Shape;250;p5"/>
          <p:cNvGrpSpPr/>
          <p:nvPr/>
        </p:nvGrpSpPr>
        <p:grpSpPr>
          <a:xfrm>
            <a:off x="169303" y="88643"/>
            <a:ext cx="8567883" cy="4752712"/>
            <a:chOff x="169303" y="88643"/>
            <a:chExt cx="8567883" cy="4752712"/>
          </a:xfrm>
        </p:grpSpPr>
        <p:grpSp>
          <p:nvGrpSpPr>
            <p:cNvPr id="251" name="Google Shape;251;p5"/>
            <p:cNvGrpSpPr/>
            <p:nvPr/>
          </p:nvGrpSpPr>
          <p:grpSpPr>
            <a:xfrm>
              <a:off x="169303" y="3485776"/>
              <a:ext cx="1028297" cy="1355579"/>
              <a:chOff x="169303" y="3485776"/>
              <a:chExt cx="1028297" cy="1355579"/>
            </a:xfrm>
          </p:grpSpPr>
          <p:sp>
            <p:nvSpPr>
              <p:cNvPr id="252" name="Google Shape;252;p5"/>
              <p:cNvSpPr/>
              <p:nvPr/>
            </p:nvSpPr>
            <p:spPr>
              <a:xfrm>
                <a:off x="169303" y="3485776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264915" y="3581388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57889" y="3674417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949394" y="459309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1045006" y="4688705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1137980" y="478173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5"/>
            <p:cNvGrpSpPr/>
            <p:nvPr/>
          </p:nvGrpSpPr>
          <p:grpSpPr>
            <a:xfrm rot="10800000" flipH="1">
              <a:off x="7965281" y="88643"/>
              <a:ext cx="771905" cy="1732804"/>
              <a:chOff x="7965281" y="3288278"/>
              <a:chExt cx="771905" cy="1732804"/>
            </a:xfrm>
          </p:grpSpPr>
          <p:sp>
            <p:nvSpPr>
              <p:cNvPr id="259" name="Google Shape;259;p5"/>
              <p:cNvSpPr/>
              <p:nvPr/>
            </p:nvSpPr>
            <p:spPr>
              <a:xfrm rot="-5400000">
                <a:off x="8675556" y="3288278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 rot="-5400000">
                <a:off x="8579416" y="3384417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 rot="-5400000">
                <a:off x="8480606" y="3483226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 rot="-5400000">
                <a:off x="8160231" y="4764503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 rot="-5400000">
                <a:off x="8064091" y="4860642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 rot="-5400000">
                <a:off x="7965281" y="4959451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208675" y="1391800"/>
            <a:ext cx="8828225" cy="3675488"/>
            <a:chOff x="208675" y="1391800"/>
            <a:chExt cx="8828225" cy="3675488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5759452" y="4221491"/>
              <a:ext cx="3277448" cy="845798"/>
              <a:chOff x="5759452" y="4221491"/>
              <a:chExt cx="3277448" cy="845798"/>
            </a:xfrm>
          </p:grpSpPr>
          <p:sp>
            <p:nvSpPr>
              <p:cNvPr id="270" name="Google Shape;270;p6"/>
              <p:cNvSpPr/>
              <p:nvPr/>
            </p:nvSpPr>
            <p:spPr>
              <a:xfrm flipH="1">
                <a:off x="6079010" y="45278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424000" y="42214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5759452" y="47408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6"/>
            <p:cNvGrpSpPr/>
            <p:nvPr/>
          </p:nvGrpSpPr>
          <p:grpSpPr>
            <a:xfrm rot="5400000">
              <a:off x="-258600" y="1859075"/>
              <a:ext cx="1439100" cy="504550"/>
              <a:chOff x="2539675" y="122850"/>
              <a:chExt cx="1439100" cy="504550"/>
            </a:xfrm>
          </p:grpSpPr>
          <p:sp>
            <p:nvSpPr>
              <p:cNvPr id="274" name="Google Shape;274;p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" name="Google Shape;276;p6"/>
          <p:cNvGrpSpPr/>
          <p:nvPr/>
        </p:nvGrpSpPr>
        <p:grpSpPr>
          <a:xfrm rot="10800000" flipH="1"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277" name="Google Shape;277;p6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278" name="Google Shape;278;p6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" name="Google Shape;296;p6"/>
          <p:cNvGrpSpPr/>
          <p:nvPr/>
        </p:nvGrpSpPr>
        <p:grpSpPr>
          <a:xfrm>
            <a:off x="302292" y="210862"/>
            <a:ext cx="8280548" cy="4769581"/>
            <a:chOff x="302292" y="210862"/>
            <a:chExt cx="8280548" cy="4769581"/>
          </a:xfrm>
        </p:grpSpPr>
        <p:grpSp>
          <p:nvGrpSpPr>
            <p:cNvPr id="297" name="Google Shape;297;p6"/>
            <p:cNvGrpSpPr/>
            <p:nvPr/>
          </p:nvGrpSpPr>
          <p:grpSpPr>
            <a:xfrm rot="10800000" flipH="1">
              <a:off x="551729" y="210862"/>
              <a:ext cx="248519" cy="248575"/>
              <a:chOff x="800679" y="4236193"/>
              <a:chExt cx="248519" cy="248575"/>
            </a:xfrm>
          </p:grpSpPr>
          <p:sp>
            <p:nvSpPr>
              <p:cNvPr id="298" name="Google Shape;298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6"/>
            <p:cNvGrpSpPr/>
            <p:nvPr/>
          </p:nvGrpSpPr>
          <p:grpSpPr>
            <a:xfrm rot="10800000" flipH="1">
              <a:off x="302292" y="1323987"/>
              <a:ext cx="248519" cy="248575"/>
              <a:chOff x="800679" y="4236193"/>
              <a:chExt cx="248519" cy="248575"/>
            </a:xfrm>
          </p:grpSpPr>
          <p:sp>
            <p:nvSpPr>
              <p:cNvPr id="302" name="Google Shape;302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6"/>
            <p:cNvGrpSpPr/>
            <p:nvPr/>
          </p:nvGrpSpPr>
          <p:grpSpPr>
            <a:xfrm rot="10800000" flipH="1">
              <a:off x="8409692" y="4807356"/>
              <a:ext cx="173148" cy="173086"/>
              <a:chOff x="8409692" y="111137"/>
              <a:chExt cx="173148" cy="173086"/>
            </a:xfrm>
          </p:grpSpPr>
          <p:sp>
            <p:nvSpPr>
              <p:cNvPr id="306" name="Google Shape;306;p6"/>
              <p:cNvSpPr/>
              <p:nvPr/>
            </p:nvSpPr>
            <p:spPr>
              <a:xfrm rot="5400000">
                <a:off x="8409692" y="217745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0" y="242"/>
                      <a:pt x="0" y="541"/>
                    </a:cubicBezTo>
                    <a:cubicBezTo>
                      <a:pt x="0" y="842"/>
                      <a:pt x="243" y="1084"/>
                      <a:pt x="543" y="1084"/>
                    </a:cubicBezTo>
                    <a:cubicBezTo>
                      <a:pt x="842" y="1084"/>
                      <a:pt x="1084" y="842"/>
                      <a:pt x="1084" y="541"/>
                    </a:cubicBezTo>
                    <a:cubicBezTo>
                      <a:pt x="1084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 rot="5400000">
                <a:off x="8516362" y="111137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4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4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7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2363850" y="931138"/>
            <a:ext cx="4416300" cy="10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subTitle" idx="1"/>
          </p:nvPr>
        </p:nvSpPr>
        <p:spPr>
          <a:xfrm>
            <a:off x="2363850" y="2214638"/>
            <a:ext cx="4416300" cy="19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125975" y="144526"/>
            <a:ext cx="8896725" cy="4865467"/>
            <a:chOff x="125975" y="144526"/>
            <a:chExt cx="8896725" cy="4865467"/>
          </a:xfrm>
        </p:grpSpPr>
        <p:grpSp>
          <p:nvGrpSpPr>
            <p:cNvPr id="313" name="Google Shape;313;p7"/>
            <p:cNvGrpSpPr/>
            <p:nvPr/>
          </p:nvGrpSpPr>
          <p:grpSpPr>
            <a:xfrm rot="5400000">
              <a:off x="-556687" y="2621153"/>
              <a:ext cx="2364025" cy="175800"/>
              <a:chOff x="2539675" y="451600"/>
              <a:chExt cx="2364025" cy="175800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4223000" y="45160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7"/>
            <p:cNvGrpSpPr/>
            <p:nvPr/>
          </p:nvGrpSpPr>
          <p:grpSpPr>
            <a:xfrm>
              <a:off x="125975" y="144526"/>
              <a:ext cx="2192631" cy="1094740"/>
              <a:chOff x="100325" y="87310"/>
              <a:chExt cx="2192631" cy="109474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875956" y="8731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 rot="-5400000">
                <a:off x="1071144" y="-175877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7"/>
            <p:cNvGrpSpPr/>
            <p:nvPr/>
          </p:nvGrpSpPr>
          <p:grpSpPr>
            <a:xfrm>
              <a:off x="4450550" y="2216435"/>
              <a:ext cx="4572150" cy="2793557"/>
              <a:chOff x="4471525" y="2227283"/>
              <a:chExt cx="4572150" cy="2793557"/>
            </a:xfrm>
          </p:grpSpPr>
          <p:sp>
            <p:nvSpPr>
              <p:cNvPr id="322" name="Google Shape;322;p7"/>
              <p:cNvSpPr/>
              <p:nvPr/>
            </p:nvSpPr>
            <p:spPr>
              <a:xfrm>
                <a:off x="6335737" y="46040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3" name="Google Shape;323;p7"/>
              <p:cNvGrpSpPr/>
              <p:nvPr/>
            </p:nvGrpSpPr>
            <p:grpSpPr>
              <a:xfrm>
                <a:off x="4471525" y="4603950"/>
                <a:ext cx="1344400" cy="271200"/>
                <a:chOff x="3686625" y="4603950"/>
                <a:chExt cx="1344400" cy="271200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 rot="-5400000">
                  <a:off x="36389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-5400000">
                  <a:off x="39310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-5400000">
                  <a:off x="42232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-5400000">
                  <a:off x="45153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-5400000">
                  <a:off x="48075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7"/>
              <p:cNvGrpSpPr/>
              <p:nvPr/>
            </p:nvGrpSpPr>
            <p:grpSpPr>
              <a:xfrm>
                <a:off x="8288554" y="2227283"/>
                <a:ext cx="755121" cy="2793557"/>
                <a:chOff x="8288554" y="2227283"/>
                <a:chExt cx="755121" cy="2793557"/>
              </a:xfrm>
            </p:grpSpPr>
            <p:sp>
              <p:nvSpPr>
                <p:cNvPr id="330" name="Google Shape;330;p7"/>
                <p:cNvSpPr/>
                <p:nvPr/>
              </p:nvSpPr>
              <p:spPr>
                <a:xfrm>
                  <a:off x="8430775" y="4408241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8288554" y="2227283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5400000" flipH="1">
                  <a:off x="7659889" y="3324723"/>
                  <a:ext cx="1868166" cy="3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7" h="2786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9"/>
                        <a:pt x="69" y="308"/>
                        <a:pt x="154" y="308"/>
                      </a:cubicBezTo>
                      <a:lnTo>
                        <a:pt x="5453" y="308"/>
                      </a:lnTo>
                      <a:lnTo>
                        <a:pt x="7886" y="2740"/>
                      </a:lnTo>
                      <a:cubicBezTo>
                        <a:pt x="7916" y="2769"/>
                        <a:pt x="7955" y="2785"/>
                        <a:pt x="7995" y="2785"/>
                      </a:cubicBezTo>
                      <a:lnTo>
                        <a:pt x="16503" y="2785"/>
                      </a:lnTo>
                      <a:cubicBezTo>
                        <a:pt x="16588" y="2785"/>
                        <a:pt x="16657" y="2717"/>
                        <a:pt x="16657" y="2632"/>
                      </a:cubicBezTo>
                      <a:cubicBezTo>
                        <a:pt x="16657" y="2547"/>
                        <a:pt x="16588" y="2478"/>
                        <a:pt x="16503" y="2478"/>
                      </a:cubicBezTo>
                      <a:lnTo>
                        <a:pt x="8059" y="2478"/>
                      </a:lnTo>
                      <a:lnTo>
                        <a:pt x="5626" y="45"/>
                      </a:lnTo>
                      <a:cubicBezTo>
                        <a:pt x="5598" y="16"/>
                        <a:pt x="5557" y="0"/>
                        <a:pt x="5517" y="0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3" name="Google Shape;333;p7"/>
          <p:cNvGrpSpPr/>
          <p:nvPr/>
        </p:nvGrpSpPr>
        <p:grpSpPr>
          <a:xfrm>
            <a:off x="309177" y="5"/>
            <a:ext cx="8525262" cy="5285363"/>
            <a:chOff x="309177" y="5"/>
            <a:chExt cx="8525262" cy="5285363"/>
          </a:xfrm>
        </p:grpSpPr>
        <p:grpSp>
          <p:nvGrpSpPr>
            <p:cNvPr id="334" name="Google Shape;334;p7"/>
            <p:cNvGrpSpPr/>
            <p:nvPr/>
          </p:nvGrpSpPr>
          <p:grpSpPr>
            <a:xfrm>
              <a:off x="6286778" y="4101548"/>
              <a:ext cx="2547661" cy="1183819"/>
              <a:chOff x="6286778" y="4101548"/>
              <a:chExt cx="2547661" cy="1183819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7734117" y="4747506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8454376" y="459734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8548436" y="463436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8421851" y="4939451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8343874" y="4861525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666740" y="46922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703816" y="4729304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2" name="Google Shape;342;p7"/>
              <p:cNvGrpSpPr/>
              <p:nvPr/>
            </p:nvGrpSpPr>
            <p:grpSpPr>
              <a:xfrm>
                <a:off x="6286778" y="4101548"/>
                <a:ext cx="2547661" cy="886439"/>
                <a:chOff x="777562" y="-26685"/>
                <a:chExt cx="2149018" cy="747735"/>
              </a:xfrm>
            </p:grpSpPr>
            <p:sp>
              <p:nvSpPr>
                <p:cNvPr id="343" name="Google Shape;343;p7"/>
                <p:cNvSpPr/>
                <p:nvPr/>
              </p:nvSpPr>
              <p:spPr>
                <a:xfrm rot="-5400000">
                  <a:off x="853791" y="565581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 rot="-5400000">
                  <a:off x="777587" y="489327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 rot="-5400000">
                  <a:off x="2806759" y="-2668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" name="Google Shape;346;p7"/>
            <p:cNvGrpSpPr/>
            <p:nvPr/>
          </p:nvGrpSpPr>
          <p:grpSpPr>
            <a:xfrm>
              <a:off x="309177" y="5"/>
              <a:ext cx="453017" cy="2163752"/>
              <a:chOff x="309177" y="5"/>
              <a:chExt cx="453017" cy="2163752"/>
            </a:xfrm>
          </p:grpSpPr>
          <p:sp>
            <p:nvSpPr>
              <p:cNvPr id="347" name="Google Shape;347;p7"/>
              <p:cNvSpPr/>
              <p:nvPr/>
            </p:nvSpPr>
            <p:spPr>
              <a:xfrm rot="10800000">
                <a:off x="313425" y="5"/>
                <a:ext cx="448769" cy="2163752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41846" extrusionOk="0">
                    <a:moveTo>
                      <a:pt x="4204" y="1"/>
                    </a:moveTo>
                    <a:cubicBezTo>
                      <a:pt x="3521" y="1"/>
                      <a:pt x="2966" y="554"/>
                      <a:pt x="2966" y="1237"/>
                    </a:cubicBezTo>
                    <a:cubicBezTo>
                      <a:pt x="2966" y="1921"/>
                      <a:pt x="3521" y="2475"/>
                      <a:pt x="4204" y="2475"/>
                    </a:cubicBezTo>
                    <a:cubicBezTo>
                      <a:pt x="4482" y="2475"/>
                      <a:pt x="4736" y="2381"/>
                      <a:pt x="4943" y="2226"/>
                    </a:cubicBezTo>
                    <a:lnTo>
                      <a:pt x="8371" y="5654"/>
                    </a:lnTo>
                    <a:lnTo>
                      <a:pt x="8371" y="15908"/>
                    </a:lnTo>
                    <a:lnTo>
                      <a:pt x="6318" y="17962"/>
                    </a:lnTo>
                    <a:cubicBezTo>
                      <a:pt x="6289" y="17990"/>
                      <a:pt x="6273" y="18029"/>
                      <a:pt x="6273" y="18070"/>
                    </a:cubicBezTo>
                    <a:lnTo>
                      <a:pt x="6273" y="28208"/>
                    </a:lnTo>
                    <a:lnTo>
                      <a:pt x="3244" y="31238"/>
                    </a:lnTo>
                    <a:cubicBezTo>
                      <a:pt x="3215" y="31266"/>
                      <a:pt x="3198" y="31305"/>
                      <a:pt x="3198" y="31346"/>
                    </a:cubicBezTo>
                    <a:lnTo>
                      <a:pt x="3198" y="38444"/>
                    </a:lnTo>
                    <a:lnTo>
                      <a:pt x="61" y="41583"/>
                    </a:lnTo>
                    <a:cubicBezTo>
                      <a:pt x="0" y="41642"/>
                      <a:pt x="0" y="41740"/>
                      <a:pt x="61" y="41799"/>
                    </a:cubicBezTo>
                    <a:cubicBezTo>
                      <a:pt x="90" y="41830"/>
                      <a:pt x="129" y="41845"/>
                      <a:pt x="169" y="41845"/>
                    </a:cubicBezTo>
                    <a:cubicBezTo>
                      <a:pt x="208" y="41845"/>
                      <a:pt x="247" y="41830"/>
                      <a:pt x="278" y="41799"/>
                    </a:cubicBezTo>
                    <a:lnTo>
                      <a:pt x="3462" y="38617"/>
                    </a:lnTo>
                    <a:cubicBezTo>
                      <a:pt x="3490" y="38587"/>
                      <a:pt x="3507" y="38548"/>
                      <a:pt x="3507" y="38508"/>
                    </a:cubicBezTo>
                    <a:lnTo>
                      <a:pt x="3507" y="31409"/>
                    </a:lnTo>
                    <a:lnTo>
                      <a:pt x="6535" y="28379"/>
                    </a:lnTo>
                    <a:cubicBezTo>
                      <a:pt x="6565" y="28351"/>
                      <a:pt x="6580" y="28312"/>
                      <a:pt x="6580" y="28270"/>
                    </a:cubicBezTo>
                    <a:lnTo>
                      <a:pt x="6580" y="18134"/>
                    </a:lnTo>
                    <a:lnTo>
                      <a:pt x="8634" y="16081"/>
                    </a:lnTo>
                    <a:cubicBezTo>
                      <a:pt x="8662" y="16051"/>
                      <a:pt x="8679" y="16013"/>
                      <a:pt x="8679" y="15972"/>
                    </a:cubicBezTo>
                    <a:lnTo>
                      <a:pt x="8679" y="5590"/>
                    </a:lnTo>
                    <a:cubicBezTo>
                      <a:pt x="8679" y="5550"/>
                      <a:pt x="8662" y="5511"/>
                      <a:pt x="8634" y="5481"/>
                    </a:cubicBezTo>
                    <a:lnTo>
                      <a:pt x="8634" y="5483"/>
                    </a:lnTo>
                    <a:lnTo>
                      <a:pt x="5163" y="2012"/>
                    </a:lnTo>
                    <a:cubicBezTo>
                      <a:pt x="5334" y="1799"/>
                      <a:pt x="5442" y="1532"/>
                      <a:pt x="5442" y="1237"/>
                    </a:cubicBezTo>
                    <a:cubicBezTo>
                      <a:pt x="5442" y="554"/>
                      <a:pt x="4887" y="1"/>
                      <a:pt x="4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 rot="10800000">
                <a:off x="517818" y="2072802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0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0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 rot="10800000">
                <a:off x="387149" y="1188832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3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3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 rot="10800000">
                <a:off x="309177" y="1110963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89" y="154"/>
                    </a:moveTo>
                    <a:cubicBezTo>
                      <a:pt x="3467" y="154"/>
                      <a:pt x="4426" y="1113"/>
                      <a:pt x="4426" y="2290"/>
                    </a:cubicBezTo>
                    <a:cubicBezTo>
                      <a:pt x="4426" y="3468"/>
                      <a:pt x="3467" y="4426"/>
                      <a:pt x="2289" y="4426"/>
                    </a:cubicBezTo>
                    <a:cubicBezTo>
                      <a:pt x="1112" y="4426"/>
                      <a:pt x="154" y="3468"/>
                      <a:pt x="154" y="2290"/>
                    </a:cubicBezTo>
                    <a:cubicBezTo>
                      <a:pt x="154" y="1113"/>
                      <a:pt x="1112" y="154"/>
                      <a:pt x="2289" y="154"/>
                    </a:cubicBezTo>
                    <a:close/>
                    <a:moveTo>
                      <a:pt x="2289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2"/>
                      <a:pt x="1028" y="4579"/>
                      <a:pt x="2289" y="4579"/>
                    </a:cubicBezTo>
                    <a:cubicBezTo>
                      <a:pt x="3552" y="4579"/>
                      <a:pt x="4579" y="3553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>
            <a:off x="145757" y="220677"/>
            <a:ext cx="8928235" cy="3880871"/>
            <a:chOff x="145757" y="220677"/>
            <a:chExt cx="8928235" cy="3880871"/>
          </a:xfrm>
        </p:grpSpPr>
        <p:grpSp>
          <p:nvGrpSpPr>
            <p:cNvPr id="352" name="Google Shape;352;p7"/>
            <p:cNvGrpSpPr/>
            <p:nvPr/>
          </p:nvGrpSpPr>
          <p:grpSpPr>
            <a:xfrm>
              <a:off x="145757" y="220677"/>
              <a:ext cx="322367" cy="2107361"/>
              <a:chOff x="145757" y="220677"/>
              <a:chExt cx="322367" cy="2107361"/>
            </a:xfrm>
          </p:grpSpPr>
          <p:sp>
            <p:nvSpPr>
              <p:cNvPr id="353" name="Google Shape;353;p7"/>
              <p:cNvSpPr/>
              <p:nvPr/>
            </p:nvSpPr>
            <p:spPr>
              <a:xfrm rot="10800000">
                <a:off x="234503" y="22067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 rot="10800000">
                <a:off x="322047" y="30822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 rot="10800000">
                <a:off x="412021" y="39819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 rot="10800000">
                <a:off x="145757" y="209441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 rot="10800000">
                <a:off x="233249" y="218196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 rot="10800000">
                <a:off x="323223" y="227193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7"/>
            <p:cNvGrpSpPr/>
            <p:nvPr/>
          </p:nvGrpSpPr>
          <p:grpSpPr>
            <a:xfrm>
              <a:off x="8840370" y="3867927"/>
              <a:ext cx="233621" cy="233621"/>
              <a:chOff x="8840370" y="3867927"/>
              <a:chExt cx="233621" cy="233621"/>
            </a:xfrm>
          </p:grpSpPr>
          <p:sp>
            <p:nvSpPr>
              <p:cNvPr id="360" name="Google Shape;360;p7"/>
              <p:cNvSpPr/>
              <p:nvPr/>
            </p:nvSpPr>
            <p:spPr>
              <a:xfrm>
                <a:off x="9017889" y="404544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8930345" y="39579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8840370" y="386792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8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1750800"/>
            <a:ext cx="3596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 flipH="1">
            <a:off x="134600" y="-1279320"/>
            <a:ext cx="8943888" cy="6346620"/>
            <a:chOff x="134600" y="-1279320"/>
            <a:chExt cx="8943888" cy="6346620"/>
          </a:xfrm>
        </p:grpSpPr>
        <p:grpSp>
          <p:nvGrpSpPr>
            <p:cNvPr id="367" name="Google Shape;367;p8"/>
            <p:cNvGrpSpPr/>
            <p:nvPr/>
          </p:nvGrpSpPr>
          <p:grpSpPr>
            <a:xfrm>
              <a:off x="134600" y="-1279320"/>
              <a:ext cx="5364120" cy="4280940"/>
              <a:chOff x="134600" y="-1279320"/>
              <a:chExt cx="5364120" cy="4280940"/>
            </a:xfrm>
          </p:grpSpPr>
          <p:sp>
            <p:nvSpPr>
              <p:cNvPr id="368" name="Google Shape;368;p8"/>
              <p:cNvSpPr/>
              <p:nvPr/>
            </p:nvSpPr>
            <p:spPr>
              <a:xfrm rot="-2700000">
                <a:off x="1237905" y="-647365"/>
                <a:ext cx="3037132" cy="3017031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8"/>
              <p:cNvGrpSpPr/>
              <p:nvPr/>
            </p:nvGrpSpPr>
            <p:grpSpPr>
              <a:xfrm>
                <a:off x="4885820" y="554913"/>
                <a:ext cx="612900" cy="612600"/>
                <a:chOff x="325720" y="569450"/>
                <a:chExt cx="612900" cy="612600"/>
              </a:xfrm>
            </p:grpSpPr>
            <p:sp>
              <p:nvSpPr>
                <p:cNvPr id="370" name="Google Shape;370;p8"/>
                <p:cNvSpPr/>
                <p:nvPr/>
              </p:nvSpPr>
              <p:spPr>
                <a:xfrm>
                  <a:off x="468911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325720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" name="Google Shape;372;p8"/>
              <p:cNvSpPr/>
              <p:nvPr/>
            </p:nvSpPr>
            <p:spPr>
              <a:xfrm>
                <a:off x="134600" y="611701"/>
                <a:ext cx="499200" cy="4989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8"/>
            <p:cNvSpPr/>
            <p:nvPr/>
          </p:nvSpPr>
          <p:spPr>
            <a:xfrm>
              <a:off x="713237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8"/>
            <p:cNvGrpSpPr/>
            <p:nvPr/>
          </p:nvGrpSpPr>
          <p:grpSpPr>
            <a:xfrm rot="5400000">
              <a:off x="8046575" y="1076100"/>
              <a:ext cx="1344400" cy="271200"/>
              <a:chOff x="3686625" y="4451550"/>
              <a:chExt cx="1344400" cy="271200"/>
            </a:xfrm>
          </p:grpSpPr>
          <p:sp>
            <p:nvSpPr>
              <p:cNvPr id="375" name="Google Shape;375;p8"/>
              <p:cNvSpPr/>
              <p:nvPr/>
            </p:nvSpPr>
            <p:spPr>
              <a:xfrm rot="-5400000">
                <a:off x="36389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 rot="-5400000">
                <a:off x="393107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 rot="-5400000">
                <a:off x="42232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 rot="-5400000">
                <a:off x="451537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 rot="-5400000">
                <a:off x="48075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" name="Google Shape;380;p8"/>
            <p:cNvSpPr/>
            <p:nvPr/>
          </p:nvSpPr>
          <p:spPr>
            <a:xfrm>
              <a:off x="713237" y="48915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8"/>
            <p:cNvGrpSpPr/>
            <p:nvPr/>
          </p:nvGrpSpPr>
          <p:grpSpPr>
            <a:xfrm rot="-5400000">
              <a:off x="7309994" y="3298796"/>
              <a:ext cx="749901" cy="2787087"/>
              <a:chOff x="8293774" y="2233753"/>
              <a:chExt cx="749901" cy="2787087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8430775" y="440824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293774" y="2233753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rot="5400000" flipH="1">
                <a:off x="7659889" y="3338015"/>
                <a:ext cx="1868166" cy="312450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8"/>
          <p:cNvGrpSpPr/>
          <p:nvPr/>
        </p:nvGrpSpPr>
        <p:grpSpPr>
          <a:xfrm>
            <a:off x="106959" y="-46587"/>
            <a:ext cx="8960806" cy="5277601"/>
            <a:chOff x="106959" y="-46587"/>
            <a:chExt cx="8960806" cy="5277601"/>
          </a:xfrm>
        </p:grpSpPr>
        <p:grpSp>
          <p:nvGrpSpPr>
            <p:cNvPr id="386" name="Google Shape;386;p8"/>
            <p:cNvGrpSpPr/>
            <p:nvPr/>
          </p:nvGrpSpPr>
          <p:grpSpPr>
            <a:xfrm>
              <a:off x="4224650" y="-46587"/>
              <a:ext cx="4499581" cy="632146"/>
              <a:chOff x="4224650" y="-46587"/>
              <a:chExt cx="4499581" cy="632146"/>
            </a:xfrm>
          </p:grpSpPr>
          <p:sp>
            <p:nvSpPr>
              <p:cNvPr id="387" name="Google Shape;387;p8"/>
              <p:cNvSpPr/>
              <p:nvPr/>
            </p:nvSpPr>
            <p:spPr>
              <a:xfrm rot="5400000" flipH="1">
                <a:off x="4687874" y="138777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rot="5400000" flipH="1">
                <a:off x="4941914" y="392872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rot="5400000" flipH="1">
                <a:off x="6106748" y="126522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 rot="5400000" flipH="1">
                <a:off x="6318906" y="489815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 rot="5400000" flipH="1">
                <a:off x="4306697" y="142881"/>
                <a:ext cx="85288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 rot="5400000" flipH="1">
                <a:off x="4224650" y="60833"/>
                <a:ext cx="249384" cy="249384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 rot="5400000" flipH="1">
                <a:off x="4609156" y="238716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6"/>
                      <a:pt x="2214" y="1184"/>
                    </a:cubicBezTo>
                    <a:cubicBezTo>
                      <a:pt x="2214" y="1751"/>
                      <a:pt x="1751" y="2213"/>
                      <a:pt x="1184" y="2213"/>
                    </a:cubicBezTo>
                    <a:cubicBezTo>
                      <a:pt x="617" y="2213"/>
                      <a:pt x="156" y="1751"/>
                      <a:pt x="156" y="1184"/>
                    </a:cubicBezTo>
                    <a:cubicBezTo>
                      <a:pt x="156" y="616"/>
                      <a:pt x="617" y="154"/>
                      <a:pt x="1184" y="154"/>
                    </a:cubicBezTo>
                    <a:close/>
                    <a:moveTo>
                      <a:pt x="1184" y="0"/>
                    </a:moveTo>
                    <a:cubicBezTo>
                      <a:pt x="531" y="0"/>
                      <a:pt x="1" y="531"/>
                      <a:pt x="1" y="1184"/>
                    </a:cubicBezTo>
                    <a:cubicBezTo>
                      <a:pt x="1" y="1836"/>
                      <a:pt x="531" y="2367"/>
                      <a:pt x="1184" y="2367"/>
                    </a:cubicBezTo>
                    <a:cubicBezTo>
                      <a:pt x="1837" y="2367"/>
                      <a:pt x="2367" y="1836"/>
                      <a:pt x="2367" y="1184"/>
                    </a:cubicBezTo>
                    <a:cubicBezTo>
                      <a:pt x="2367" y="531"/>
                      <a:pt x="1837" y="0"/>
                      <a:pt x="1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 rot="5400000" flipH="1">
                <a:off x="6660970" y="138777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rot="5400000" flipH="1">
                <a:off x="6915010" y="392872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rot="5400000" flipH="1">
                <a:off x="7826899" y="126522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rot="5400000" flipH="1">
                <a:off x="8039057" y="489815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rot="5400000" flipH="1">
                <a:off x="8595264" y="444368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1"/>
                      <a:pt x="1751" y="2212"/>
                      <a:pt x="1184" y="2212"/>
                    </a:cubicBezTo>
                    <a:cubicBezTo>
                      <a:pt x="616" y="2212"/>
                      <a:pt x="155" y="1751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0" y="531"/>
                      <a:pt x="0" y="1184"/>
                    </a:cubicBezTo>
                    <a:cubicBezTo>
                      <a:pt x="0" y="1837"/>
                      <a:pt x="531" y="2367"/>
                      <a:pt x="1184" y="2367"/>
                    </a:cubicBezTo>
                    <a:cubicBezTo>
                      <a:pt x="1836" y="2367"/>
                      <a:pt x="2367" y="1837"/>
                      <a:pt x="2367" y="1184"/>
                    </a:cubicBezTo>
                    <a:cubicBezTo>
                      <a:pt x="2367" y="531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8"/>
            <p:cNvGrpSpPr/>
            <p:nvPr/>
          </p:nvGrpSpPr>
          <p:grpSpPr>
            <a:xfrm flipH="1">
              <a:off x="8120705" y="3878198"/>
              <a:ext cx="947059" cy="1331003"/>
              <a:chOff x="5463078" y="3878198"/>
              <a:chExt cx="947059" cy="1331003"/>
            </a:xfrm>
          </p:grpSpPr>
          <p:sp>
            <p:nvSpPr>
              <p:cNvPr id="400" name="Google Shape;400;p8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8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409" name="Google Shape;409;p8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8"/>
            <p:cNvGrpSpPr/>
            <p:nvPr/>
          </p:nvGrpSpPr>
          <p:grpSpPr>
            <a:xfrm>
              <a:off x="106959" y="3375371"/>
              <a:ext cx="2388523" cy="1855644"/>
              <a:chOff x="106959" y="3375371"/>
              <a:chExt cx="2388523" cy="1855644"/>
            </a:xfrm>
          </p:grpSpPr>
          <p:sp>
            <p:nvSpPr>
              <p:cNvPr id="412" name="Google Shape;412;p8"/>
              <p:cNvSpPr/>
              <p:nvPr/>
            </p:nvSpPr>
            <p:spPr>
              <a:xfrm rot="-5400000" flipH="1">
                <a:off x="380773" y="3910916"/>
                <a:ext cx="1283316" cy="1274823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 rot="-5400000" flipH="1">
                <a:off x="414815" y="4316978"/>
                <a:ext cx="691029" cy="1137044"/>
              </a:xfrm>
              <a:custGeom>
                <a:avLst/>
                <a:gdLst/>
                <a:ahLst/>
                <a:cxnLst/>
                <a:rect l="l" t="t" r="r" b="b"/>
                <a:pathLst>
                  <a:path w="16516" h="27176" extrusionOk="0">
                    <a:moveTo>
                      <a:pt x="199" y="1"/>
                    </a:moveTo>
                    <a:cubicBezTo>
                      <a:pt x="89" y="1"/>
                      <a:pt x="0" y="89"/>
                      <a:pt x="0" y="198"/>
                    </a:cubicBezTo>
                    <a:lnTo>
                      <a:pt x="0" y="3234"/>
                    </a:lnTo>
                    <a:cubicBezTo>
                      <a:pt x="0" y="3287"/>
                      <a:pt x="22" y="3337"/>
                      <a:pt x="58" y="3375"/>
                    </a:cubicBezTo>
                    <a:lnTo>
                      <a:pt x="8117" y="11432"/>
                    </a:lnTo>
                    <a:lnTo>
                      <a:pt x="8117" y="18999"/>
                    </a:lnTo>
                    <a:cubicBezTo>
                      <a:pt x="8117" y="20426"/>
                      <a:pt x="15344" y="26448"/>
                      <a:pt x="16168" y="27129"/>
                    </a:cubicBezTo>
                    <a:cubicBezTo>
                      <a:pt x="16205" y="27160"/>
                      <a:pt x="16249" y="27175"/>
                      <a:pt x="16293" y="27175"/>
                    </a:cubicBezTo>
                    <a:cubicBezTo>
                      <a:pt x="16350" y="27175"/>
                      <a:pt x="16407" y="27151"/>
                      <a:pt x="16446" y="27103"/>
                    </a:cubicBezTo>
                    <a:cubicBezTo>
                      <a:pt x="16515" y="27019"/>
                      <a:pt x="16504" y="26895"/>
                      <a:pt x="16420" y="26826"/>
                    </a:cubicBezTo>
                    <a:cubicBezTo>
                      <a:pt x="13363" y="24296"/>
                      <a:pt x="8513" y="19933"/>
                      <a:pt x="8513" y="18999"/>
                    </a:cubicBezTo>
                    <a:lnTo>
                      <a:pt x="8513" y="11351"/>
                    </a:lnTo>
                    <a:cubicBezTo>
                      <a:pt x="8513" y="11298"/>
                      <a:pt x="8492" y="11248"/>
                      <a:pt x="8455" y="11210"/>
                    </a:cubicBezTo>
                    <a:lnTo>
                      <a:pt x="396" y="3152"/>
                    </a:lnTo>
                    <a:lnTo>
                      <a:pt x="396" y="198"/>
                    </a:lnTo>
                    <a:cubicBezTo>
                      <a:pt x="396" y="89"/>
                      <a:pt x="308" y="1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 rot="-5400000" flipH="1">
                <a:off x="625092" y="484277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2" y="1"/>
                      <a:pt x="1" y="452"/>
                      <a:pt x="1" y="1009"/>
                    </a:cubicBezTo>
                    <a:cubicBezTo>
                      <a:pt x="1" y="1566"/>
                      <a:pt x="452" y="2016"/>
                      <a:pt x="1009" y="2016"/>
                    </a:cubicBezTo>
                    <a:cubicBezTo>
                      <a:pt x="1566" y="2016"/>
                      <a:pt x="2016" y="1566"/>
                      <a:pt x="2016" y="1009"/>
                    </a:cubicBezTo>
                    <a:cubicBezTo>
                      <a:pt x="2016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 rot="-5400000" flipH="1">
                <a:off x="543966" y="4761648"/>
                <a:ext cx="246689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5896" extrusionOk="0">
                    <a:moveTo>
                      <a:pt x="2948" y="198"/>
                    </a:moveTo>
                    <a:cubicBezTo>
                      <a:pt x="4464" y="198"/>
                      <a:pt x="5697" y="1431"/>
                      <a:pt x="5697" y="2948"/>
                    </a:cubicBezTo>
                    <a:cubicBezTo>
                      <a:pt x="5697" y="4463"/>
                      <a:pt x="4464" y="5697"/>
                      <a:pt x="2948" y="5697"/>
                    </a:cubicBezTo>
                    <a:cubicBezTo>
                      <a:pt x="1433" y="5697"/>
                      <a:pt x="200" y="4463"/>
                      <a:pt x="200" y="2948"/>
                    </a:cubicBezTo>
                    <a:cubicBezTo>
                      <a:pt x="200" y="1432"/>
                      <a:pt x="1433" y="198"/>
                      <a:pt x="2948" y="198"/>
                    </a:cubicBezTo>
                    <a:close/>
                    <a:moveTo>
                      <a:pt x="2948" y="1"/>
                    </a:moveTo>
                    <a:cubicBezTo>
                      <a:pt x="1324" y="1"/>
                      <a:pt x="1" y="1322"/>
                      <a:pt x="1" y="2948"/>
                    </a:cubicBezTo>
                    <a:cubicBezTo>
                      <a:pt x="1" y="4572"/>
                      <a:pt x="1324" y="5895"/>
                      <a:pt x="2948" y="5895"/>
                    </a:cubicBezTo>
                    <a:cubicBezTo>
                      <a:pt x="4574" y="5895"/>
                      <a:pt x="5895" y="4572"/>
                      <a:pt x="5895" y="2948"/>
                    </a:cubicBezTo>
                    <a:cubicBezTo>
                      <a:pt x="5895" y="1322"/>
                      <a:pt x="4574" y="1"/>
                      <a:pt x="29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 rot="-5400000" flipH="1">
                <a:off x="311195" y="3830418"/>
                <a:ext cx="133344" cy="133302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7" y="2472"/>
                      <a:pt x="3187" y="1593"/>
                    </a:cubicBezTo>
                    <a:cubicBezTo>
                      <a:pt x="3187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 rot="-5400000" flipH="1">
                <a:off x="349771" y="3868993"/>
                <a:ext cx="56191" cy="56149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342" extrusionOk="0">
                    <a:moveTo>
                      <a:pt x="671" y="1"/>
                    </a:moveTo>
                    <a:cubicBezTo>
                      <a:pt x="301" y="1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2" y="1341"/>
                      <a:pt x="1343" y="1041"/>
                      <a:pt x="1343" y="671"/>
                    </a:cubicBezTo>
                    <a:cubicBezTo>
                      <a:pt x="1343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 rot="-5400000" flipH="1">
                <a:off x="106959" y="4481662"/>
                <a:ext cx="133302" cy="13330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6" extrusionOk="0">
                    <a:moveTo>
                      <a:pt x="1593" y="0"/>
                    </a:moveTo>
                    <a:cubicBezTo>
                      <a:pt x="713" y="0"/>
                      <a:pt x="1" y="713"/>
                      <a:pt x="1" y="1592"/>
                    </a:cubicBezTo>
                    <a:cubicBezTo>
                      <a:pt x="1" y="2472"/>
                      <a:pt x="713" y="3186"/>
                      <a:pt x="1593" y="3186"/>
                    </a:cubicBezTo>
                    <a:cubicBezTo>
                      <a:pt x="2473" y="3186"/>
                      <a:pt x="3185" y="2472"/>
                      <a:pt x="3185" y="1592"/>
                    </a:cubicBezTo>
                    <a:cubicBezTo>
                      <a:pt x="3185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 rot="-5400000" flipH="1">
                <a:off x="145534" y="4520237"/>
                <a:ext cx="56149" cy="56149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0"/>
                    </a:moveTo>
                    <a:cubicBezTo>
                      <a:pt x="301" y="0"/>
                      <a:pt x="1" y="300"/>
                      <a:pt x="1" y="670"/>
                    </a:cubicBezTo>
                    <a:cubicBezTo>
                      <a:pt x="1" y="1042"/>
                      <a:pt x="301" y="1342"/>
                      <a:pt x="671" y="1342"/>
                    </a:cubicBezTo>
                    <a:cubicBezTo>
                      <a:pt x="1041" y="1342"/>
                      <a:pt x="1341" y="1042"/>
                      <a:pt x="1341" y="670"/>
                    </a:cubicBezTo>
                    <a:cubicBezTo>
                      <a:pt x="1341" y="300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 rot="-5400000" flipH="1">
                <a:off x="2329961" y="478850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3" y="1"/>
                      <a:pt x="1" y="452"/>
                      <a:pt x="1" y="1008"/>
                    </a:cubicBezTo>
                    <a:cubicBezTo>
                      <a:pt x="1" y="1565"/>
                      <a:pt x="453" y="2016"/>
                      <a:pt x="1009" y="2016"/>
                    </a:cubicBezTo>
                    <a:cubicBezTo>
                      <a:pt x="1566" y="2016"/>
                      <a:pt x="2017" y="1565"/>
                      <a:pt x="2017" y="1008"/>
                    </a:cubicBezTo>
                    <a:cubicBezTo>
                      <a:pt x="2017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 rot="-5400000" flipH="1">
                <a:off x="2248814" y="4707400"/>
                <a:ext cx="246647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5896" extrusionOk="0">
                    <a:moveTo>
                      <a:pt x="2947" y="199"/>
                    </a:moveTo>
                    <a:cubicBezTo>
                      <a:pt x="4463" y="199"/>
                      <a:pt x="5696" y="1432"/>
                      <a:pt x="5696" y="2948"/>
                    </a:cubicBezTo>
                    <a:cubicBezTo>
                      <a:pt x="5696" y="4465"/>
                      <a:pt x="4463" y="5698"/>
                      <a:pt x="2947" y="5698"/>
                    </a:cubicBezTo>
                    <a:cubicBezTo>
                      <a:pt x="1432" y="5698"/>
                      <a:pt x="199" y="4465"/>
                      <a:pt x="199" y="2948"/>
                    </a:cubicBezTo>
                    <a:cubicBezTo>
                      <a:pt x="199" y="1432"/>
                      <a:pt x="1432" y="199"/>
                      <a:pt x="2947" y="199"/>
                    </a:cubicBezTo>
                    <a:close/>
                    <a:moveTo>
                      <a:pt x="2947" y="1"/>
                    </a:moveTo>
                    <a:cubicBezTo>
                      <a:pt x="1322" y="1"/>
                      <a:pt x="0" y="1324"/>
                      <a:pt x="0" y="2948"/>
                    </a:cubicBezTo>
                    <a:cubicBezTo>
                      <a:pt x="0" y="4573"/>
                      <a:pt x="1322" y="5895"/>
                      <a:pt x="2947" y="5895"/>
                    </a:cubicBezTo>
                    <a:cubicBezTo>
                      <a:pt x="4573" y="5895"/>
                      <a:pt x="5895" y="4573"/>
                      <a:pt x="5895" y="2948"/>
                    </a:cubicBezTo>
                    <a:cubicBezTo>
                      <a:pt x="5895" y="1324"/>
                      <a:pt x="4572" y="1"/>
                      <a:pt x="2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 rot="-5400000" flipH="1">
                <a:off x="212773" y="345645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3" y="1"/>
                      <a:pt x="1" y="452"/>
                      <a:pt x="1" y="1008"/>
                    </a:cubicBezTo>
                    <a:cubicBezTo>
                      <a:pt x="1" y="1565"/>
                      <a:pt x="453" y="2016"/>
                      <a:pt x="1009" y="2016"/>
                    </a:cubicBezTo>
                    <a:cubicBezTo>
                      <a:pt x="1566" y="2016"/>
                      <a:pt x="2017" y="1565"/>
                      <a:pt x="2017" y="1008"/>
                    </a:cubicBezTo>
                    <a:cubicBezTo>
                      <a:pt x="2017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 rot="-5400000" flipH="1">
                <a:off x="131627" y="3375350"/>
                <a:ext cx="246647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5896" extrusionOk="0">
                    <a:moveTo>
                      <a:pt x="2947" y="199"/>
                    </a:moveTo>
                    <a:cubicBezTo>
                      <a:pt x="4463" y="199"/>
                      <a:pt x="5696" y="1432"/>
                      <a:pt x="5696" y="2948"/>
                    </a:cubicBezTo>
                    <a:cubicBezTo>
                      <a:pt x="5696" y="4465"/>
                      <a:pt x="4463" y="5698"/>
                      <a:pt x="2947" y="5698"/>
                    </a:cubicBezTo>
                    <a:cubicBezTo>
                      <a:pt x="1432" y="5698"/>
                      <a:pt x="199" y="4465"/>
                      <a:pt x="199" y="2948"/>
                    </a:cubicBezTo>
                    <a:cubicBezTo>
                      <a:pt x="199" y="1432"/>
                      <a:pt x="1432" y="199"/>
                      <a:pt x="2947" y="199"/>
                    </a:cubicBezTo>
                    <a:close/>
                    <a:moveTo>
                      <a:pt x="2947" y="1"/>
                    </a:moveTo>
                    <a:cubicBezTo>
                      <a:pt x="1322" y="1"/>
                      <a:pt x="0" y="1324"/>
                      <a:pt x="0" y="2948"/>
                    </a:cubicBezTo>
                    <a:cubicBezTo>
                      <a:pt x="0" y="4573"/>
                      <a:pt x="1322" y="5895"/>
                      <a:pt x="2947" y="5895"/>
                    </a:cubicBezTo>
                    <a:cubicBezTo>
                      <a:pt x="4573" y="5895"/>
                      <a:pt x="5895" y="4573"/>
                      <a:pt x="5895" y="2948"/>
                    </a:cubicBezTo>
                    <a:cubicBezTo>
                      <a:pt x="5895" y="1324"/>
                      <a:pt x="4572" y="1"/>
                      <a:pt x="2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" name="Google Shape;424;p8"/>
          <p:cNvGrpSpPr/>
          <p:nvPr/>
        </p:nvGrpSpPr>
        <p:grpSpPr>
          <a:xfrm>
            <a:off x="133259" y="146445"/>
            <a:ext cx="8895191" cy="4883855"/>
            <a:chOff x="133259" y="146445"/>
            <a:chExt cx="8895191" cy="4883855"/>
          </a:xfrm>
        </p:grpSpPr>
        <p:grpSp>
          <p:nvGrpSpPr>
            <p:cNvPr id="425" name="Google Shape;425;p8"/>
            <p:cNvGrpSpPr/>
            <p:nvPr/>
          </p:nvGrpSpPr>
          <p:grpSpPr>
            <a:xfrm>
              <a:off x="1865472" y="4598780"/>
              <a:ext cx="243379" cy="243295"/>
              <a:chOff x="1713072" y="4522580"/>
              <a:chExt cx="243379" cy="243295"/>
            </a:xfrm>
          </p:grpSpPr>
          <p:sp>
            <p:nvSpPr>
              <p:cNvPr id="426" name="Google Shape;426;p8"/>
              <p:cNvSpPr/>
              <p:nvPr/>
            </p:nvSpPr>
            <p:spPr>
              <a:xfrm rot="-5400000" flipH="1">
                <a:off x="1897979" y="4707404"/>
                <a:ext cx="58450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 rot="-5400000" flipH="1">
                <a:off x="1806812" y="4616278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 rot="-5400000" flipH="1">
                <a:off x="1713113" y="4522538"/>
                <a:ext cx="58409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133259" y="3989218"/>
              <a:ext cx="335775" cy="1041083"/>
              <a:chOff x="133259" y="3989218"/>
              <a:chExt cx="335775" cy="1041083"/>
            </a:xfrm>
          </p:grpSpPr>
          <p:sp>
            <p:nvSpPr>
              <p:cNvPr id="430" name="Google Shape;430;p8"/>
              <p:cNvSpPr/>
              <p:nvPr/>
            </p:nvSpPr>
            <p:spPr>
              <a:xfrm rot="-5400000" flipH="1">
                <a:off x="410605" y="4174125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6"/>
                      <a:pt x="698" y="1396"/>
                    </a:cubicBezTo>
                    <a:cubicBezTo>
                      <a:pt x="1084" y="1396"/>
                      <a:pt x="1397" y="1083"/>
                      <a:pt x="1397" y="698"/>
                    </a:cubicBezTo>
                    <a:cubicBezTo>
                      <a:pt x="1397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 rot="-5400000" flipH="1">
                <a:off x="319438" y="4082958"/>
                <a:ext cx="58409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7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699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699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 rot="-5400000" flipH="1">
                <a:off x="225718" y="3989238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700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6"/>
                      <a:pt x="700" y="1396"/>
                    </a:cubicBezTo>
                    <a:cubicBezTo>
                      <a:pt x="1085" y="1396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 rot="-5400000" flipH="1">
                <a:off x="318166" y="4971829"/>
                <a:ext cx="58450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 rot="-5400000" flipH="1">
                <a:off x="226999" y="4880703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 rot="-5400000" flipH="1">
                <a:off x="133301" y="4786963"/>
                <a:ext cx="58409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8"/>
            <p:cNvGrpSpPr/>
            <p:nvPr/>
          </p:nvGrpSpPr>
          <p:grpSpPr>
            <a:xfrm>
              <a:off x="8782387" y="146445"/>
              <a:ext cx="246063" cy="246061"/>
              <a:chOff x="8782387" y="146445"/>
              <a:chExt cx="246063" cy="246061"/>
            </a:xfrm>
          </p:grpSpPr>
          <p:sp>
            <p:nvSpPr>
              <p:cNvPr id="437" name="Google Shape;437;p8"/>
              <p:cNvSpPr/>
              <p:nvPr/>
            </p:nvSpPr>
            <p:spPr>
              <a:xfrm rot="5400000" flipH="1">
                <a:off x="8782387" y="333414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1"/>
                      <a:pt x="244" y="1085"/>
                      <a:pt x="543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 rot="5400000" flipH="1">
                <a:off x="8874538" y="241264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4" y="1084"/>
                    </a:cubicBezTo>
                    <a:cubicBezTo>
                      <a:pt x="843" y="1084"/>
                      <a:pt x="1085" y="841"/>
                      <a:pt x="1085" y="541"/>
                    </a:cubicBezTo>
                    <a:cubicBezTo>
                      <a:pt x="1085" y="242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 rot="5400000" flipH="1">
                <a:off x="8969358" y="146445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2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8"/>
            <p:cNvGrpSpPr/>
            <p:nvPr/>
          </p:nvGrpSpPr>
          <p:grpSpPr>
            <a:xfrm flipH="1">
              <a:off x="8582019" y="3644575"/>
              <a:ext cx="233569" cy="233621"/>
              <a:chOff x="6183667" y="4661300"/>
              <a:chExt cx="233569" cy="233621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 flipH="1">
              <a:off x="8113606" y="4661300"/>
              <a:ext cx="233569" cy="233621"/>
              <a:chOff x="6183667" y="4661300"/>
              <a:chExt cx="233569" cy="233621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1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571738"/>
            <a:ext cx="65760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7" name="Google Shape;517;p11"/>
          <p:cNvSpPr txBox="1">
            <a:spLocks noGrp="1"/>
          </p:cNvSpPr>
          <p:nvPr>
            <p:ph type="subTitle" idx="1"/>
          </p:nvPr>
        </p:nvSpPr>
        <p:spPr>
          <a:xfrm>
            <a:off x="713225" y="352946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18" name="Google Shape;518;p11"/>
          <p:cNvGrpSpPr/>
          <p:nvPr/>
        </p:nvGrpSpPr>
        <p:grpSpPr>
          <a:xfrm>
            <a:off x="442025" y="99502"/>
            <a:ext cx="10028300" cy="4792002"/>
            <a:chOff x="442025" y="99502"/>
            <a:chExt cx="10028300" cy="4792002"/>
          </a:xfrm>
        </p:grpSpPr>
        <p:grpSp>
          <p:nvGrpSpPr>
            <p:cNvPr id="519" name="Google Shape;519;p11"/>
            <p:cNvGrpSpPr/>
            <p:nvPr/>
          </p:nvGrpSpPr>
          <p:grpSpPr>
            <a:xfrm rot="-5400000">
              <a:off x="6390208" y="811386"/>
              <a:ext cx="4546693" cy="3613541"/>
              <a:chOff x="134600" y="-1281232"/>
              <a:chExt cx="5386439" cy="4280940"/>
            </a:xfrm>
          </p:grpSpPr>
          <p:sp>
            <p:nvSpPr>
              <p:cNvPr id="520" name="Google Shape;520;p11"/>
              <p:cNvSpPr/>
              <p:nvPr/>
            </p:nvSpPr>
            <p:spPr>
              <a:xfrm rot="-2700000">
                <a:off x="1238584" y="-649278"/>
                <a:ext cx="3037132" cy="3017031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1" name="Google Shape;521;p11"/>
              <p:cNvGrpSpPr/>
              <p:nvPr/>
            </p:nvGrpSpPr>
            <p:grpSpPr>
              <a:xfrm>
                <a:off x="4908139" y="554913"/>
                <a:ext cx="612900" cy="612600"/>
                <a:chOff x="348039" y="569450"/>
                <a:chExt cx="612900" cy="612600"/>
              </a:xfrm>
            </p:grpSpPr>
            <p:sp>
              <p:nvSpPr>
                <p:cNvPr id="522" name="Google Shape;522;p11"/>
                <p:cNvSpPr/>
                <p:nvPr/>
              </p:nvSpPr>
              <p:spPr>
                <a:xfrm>
                  <a:off x="491230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>
                  <a:off x="348039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4" name="Google Shape;524;p11"/>
              <p:cNvSpPr/>
              <p:nvPr/>
            </p:nvSpPr>
            <p:spPr>
              <a:xfrm>
                <a:off x="134600" y="611701"/>
                <a:ext cx="499200" cy="4989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>
              <a:off x="6006362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11"/>
            <p:cNvGrpSpPr/>
            <p:nvPr/>
          </p:nvGrpSpPr>
          <p:grpSpPr>
            <a:xfrm rot="5400000">
              <a:off x="-94575" y="1758800"/>
              <a:ext cx="1344400" cy="271200"/>
              <a:chOff x="3686625" y="4603950"/>
              <a:chExt cx="1344400" cy="271200"/>
            </a:xfrm>
          </p:grpSpPr>
          <p:sp>
            <p:nvSpPr>
              <p:cNvPr id="527" name="Google Shape;527;p11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" name="Google Shape;532;p11"/>
            <p:cNvSpPr/>
            <p:nvPr/>
          </p:nvSpPr>
          <p:spPr>
            <a:xfrm>
              <a:off x="4248237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11"/>
            <p:cNvGrpSpPr/>
            <p:nvPr/>
          </p:nvGrpSpPr>
          <p:grpSpPr>
            <a:xfrm rot="-5400000">
              <a:off x="2815300" y="-915923"/>
              <a:ext cx="749026" cy="2779875"/>
              <a:chOff x="8294649" y="2221728"/>
              <a:chExt cx="749026" cy="2779875"/>
            </a:xfrm>
          </p:grpSpPr>
          <p:sp>
            <p:nvSpPr>
              <p:cNvPr id="534" name="Google Shape;534;p11"/>
              <p:cNvSpPr/>
              <p:nvPr/>
            </p:nvSpPr>
            <p:spPr>
              <a:xfrm>
                <a:off x="8430775" y="4389003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8294649" y="222172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 rot="5400000" flipH="1">
                <a:off x="7659889" y="3312352"/>
                <a:ext cx="1868166" cy="312450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" name="Google Shape;537;p11"/>
          <p:cNvGrpSpPr/>
          <p:nvPr/>
        </p:nvGrpSpPr>
        <p:grpSpPr>
          <a:xfrm>
            <a:off x="250885" y="-152402"/>
            <a:ext cx="8907371" cy="3922267"/>
            <a:chOff x="250885" y="-152402"/>
            <a:chExt cx="8907371" cy="3922267"/>
          </a:xfrm>
        </p:grpSpPr>
        <p:grpSp>
          <p:nvGrpSpPr>
            <p:cNvPr id="538" name="Google Shape;538;p11"/>
            <p:cNvGrpSpPr/>
            <p:nvPr/>
          </p:nvGrpSpPr>
          <p:grpSpPr>
            <a:xfrm>
              <a:off x="250885" y="-76249"/>
              <a:ext cx="8907371" cy="3846114"/>
              <a:chOff x="250885" y="-76249"/>
              <a:chExt cx="8907371" cy="3846114"/>
            </a:xfrm>
          </p:grpSpPr>
          <p:grpSp>
            <p:nvGrpSpPr>
              <p:cNvPr id="539" name="Google Shape;539;p11"/>
              <p:cNvGrpSpPr/>
              <p:nvPr/>
            </p:nvGrpSpPr>
            <p:grpSpPr>
              <a:xfrm>
                <a:off x="8393182" y="2160197"/>
                <a:ext cx="765074" cy="1609668"/>
                <a:chOff x="8393182" y="2160197"/>
                <a:chExt cx="765074" cy="1609668"/>
              </a:xfrm>
            </p:grpSpPr>
            <p:sp>
              <p:nvSpPr>
                <p:cNvPr id="540" name="Google Shape;540;p11"/>
                <p:cNvSpPr/>
                <p:nvPr/>
              </p:nvSpPr>
              <p:spPr>
                <a:xfrm flipH="1">
                  <a:off x="8393182" y="2160197"/>
                  <a:ext cx="765074" cy="1032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20689" extrusionOk="0">
                      <a:moveTo>
                        <a:pt x="168" y="0"/>
                      </a:moveTo>
                      <a:cubicBezTo>
                        <a:pt x="129" y="0"/>
                        <a:pt x="89" y="15"/>
                        <a:pt x="59" y="45"/>
                      </a:cubicBezTo>
                      <a:cubicBezTo>
                        <a:pt x="0" y="104"/>
                        <a:pt x="0" y="202"/>
                        <a:pt x="59" y="262"/>
                      </a:cubicBezTo>
                      <a:lnTo>
                        <a:pt x="2055" y="2257"/>
                      </a:lnTo>
                      <a:lnTo>
                        <a:pt x="2055" y="4649"/>
                      </a:lnTo>
                      <a:cubicBezTo>
                        <a:pt x="2055" y="4689"/>
                        <a:pt x="2071" y="4728"/>
                        <a:pt x="2100" y="4756"/>
                      </a:cubicBezTo>
                      <a:lnTo>
                        <a:pt x="7439" y="10096"/>
                      </a:lnTo>
                      <a:cubicBezTo>
                        <a:pt x="7468" y="10125"/>
                        <a:pt x="7507" y="10141"/>
                        <a:pt x="7548" y="10141"/>
                      </a:cubicBezTo>
                      <a:lnTo>
                        <a:pt x="13590" y="10141"/>
                      </a:lnTo>
                      <a:lnTo>
                        <a:pt x="15018" y="11570"/>
                      </a:lnTo>
                      <a:lnTo>
                        <a:pt x="15018" y="14341"/>
                      </a:lnTo>
                      <a:lnTo>
                        <a:pt x="13328" y="16032"/>
                      </a:lnTo>
                      <a:lnTo>
                        <a:pt x="11834" y="16032"/>
                      </a:lnTo>
                      <a:cubicBezTo>
                        <a:pt x="11793" y="16032"/>
                        <a:pt x="11754" y="16048"/>
                        <a:pt x="11725" y="16077"/>
                      </a:cubicBezTo>
                      <a:lnTo>
                        <a:pt x="9898" y="17903"/>
                      </a:lnTo>
                      <a:cubicBezTo>
                        <a:pt x="9870" y="17932"/>
                        <a:pt x="9853" y="17972"/>
                        <a:pt x="9853" y="18012"/>
                      </a:cubicBezTo>
                      <a:lnTo>
                        <a:pt x="9853" y="20535"/>
                      </a:lnTo>
                      <a:cubicBezTo>
                        <a:pt x="9853" y="20619"/>
                        <a:pt x="9922" y="20688"/>
                        <a:pt x="10007" y="20688"/>
                      </a:cubicBezTo>
                      <a:cubicBezTo>
                        <a:pt x="10092" y="20688"/>
                        <a:pt x="10161" y="20620"/>
                        <a:pt x="10161" y="20535"/>
                      </a:cubicBezTo>
                      <a:lnTo>
                        <a:pt x="10161" y="18076"/>
                      </a:lnTo>
                      <a:lnTo>
                        <a:pt x="11897" y="16339"/>
                      </a:lnTo>
                      <a:lnTo>
                        <a:pt x="13392" y="16339"/>
                      </a:lnTo>
                      <a:cubicBezTo>
                        <a:pt x="13432" y="16339"/>
                        <a:pt x="13471" y="16324"/>
                        <a:pt x="13500" y="16294"/>
                      </a:cubicBezTo>
                      <a:lnTo>
                        <a:pt x="15281" y="14514"/>
                      </a:lnTo>
                      <a:cubicBezTo>
                        <a:pt x="15310" y="14484"/>
                        <a:pt x="15326" y="14445"/>
                        <a:pt x="15326" y="14405"/>
                      </a:cubicBezTo>
                      <a:lnTo>
                        <a:pt x="15326" y="11506"/>
                      </a:lnTo>
                      <a:cubicBezTo>
                        <a:pt x="15326" y="11466"/>
                        <a:pt x="15310" y="11427"/>
                        <a:pt x="15281" y="11398"/>
                      </a:cubicBezTo>
                      <a:lnTo>
                        <a:pt x="13762" y="9879"/>
                      </a:lnTo>
                      <a:cubicBezTo>
                        <a:pt x="13733" y="9850"/>
                        <a:pt x="13694" y="9834"/>
                        <a:pt x="13653" y="9834"/>
                      </a:cubicBezTo>
                      <a:lnTo>
                        <a:pt x="7612" y="9834"/>
                      </a:lnTo>
                      <a:lnTo>
                        <a:pt x="2362" y="4585"/>
                      </a:lnTo>
                      <a:lnTo>
                        <a:pt x="2362" y="2193"/>
                      </a:lnTo>
                      <a:cubicBezTo>
                        <a:pt x="2362" y="2153"/>
                        <a:pt x="2345" y="2114"/>
                        <a:pt x="2317" y="2084"/>
                      </a:cubicBezTo>
                      <a:lnTo>
                        <a:pt x="277" y="45"/>
                      </a:lnTo>
                      <a:cubicBezTo>
                        <a:pt x="247" y="15"/>
                        <a:pt x="20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1"/>
                <p:cNvSpPr/>
                <p:nvPr/>
              </p:nvSpPr>
              <p:spPr>
                <a:xfrm flipH="1">
                  <a:off x="8856539" y="3532092"/>
                  <a:ext cx="283146" cy="18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1"/>
                <p:cNvSpPr/>
                <p:nvPr/>
              </p:nvSpPr>
              <p:spPr>
                <a:xfrm flipH="1">
                  <a:off x="8596343" y="3111303"/>
                  <a:ext cx="123602" cy="12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5" extrusionOk="0">
                      <a:moveTo>
                        <a:pt x="1238" y="0"/>
                      </a:moveTo>
                      <a:cubicBezTo>
                        <a:pt x="554" y="0"/>
                        <a:pt x="0" y="554"/>
                        <a:pt x="0" y="1237"/>
                      </a:cubicBezTo>
                      <a:cubicBezTo>
                        <a:pt x="0" y="1920"/>
                        <a:pt x="554" y="2475"/>
                        <a:pt x="1238" y="2475"/>
                      </a:cubicBezTo>
                      <a:cubicBezTo>
                        <a:pt x="1921" y="2475"/>
                        <a:pt x="2476" y="1920"/>
                        <a:pt x="2476" y="1237"/>
                      </a:cubicBezTo>
                      <a:cubicBezTo>
                        <a:pt x="2476" y="554"/>
                        <a:pt x="1921" y="0"/>
                        <a:pt x="1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1"/>
                <p:cNvSpPr/>
                <p:nvPr/>
              </p:nvSpPr>
              <p:spPr>
                <a:xfrm flipH="1">
                  <a:off x="8632084" y="3146997"/>
                  <a:ext cx="52116" cy="52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0" y="235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5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flipH="1">
                  <a:off x="8802469" y="3646263"/>
                  <a:ext cx="123602" cy="123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flipH="1">
                  <a:off x="8838260" y="3682007"/>
                  <a:ext cx="52017" cy="5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" name="Google Shape;546;p11"/>
              <p:cNvGrpSpPr/>
              <p:nvPr/>
            </p:nvGrpSpPr>
            <p:grpSpPr>
              <a:xfrm>
                <a:off x="250885" y="-76249"/>
                <a:ext cx="672308" cy="1183848"/>
                <a:chOff x="250885" y="-76249"/>
                <a:chExt cx="672308" cy="1183848"/>
              </a:xfrm>
            </p:grpSpPr>
            <p:sp>
              <p:nvSpPr>
                <p:cNvPr id="547" name="Google Shape;547;p11"/>
                <p:cNvSpPr/>
                <p:nvPr/>
              </p:nvSpPr>
              <p:spPr>
                <a:xfrm rot="10800000" flipH="1">
                  <a:off x="250885" y="-76249"/>
                  <a:ext cx="188422" cy="105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10800000" flipH="1">
                  <a:off x="348357" y="889077"/>
                  <a:ext cx="53931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10800000" flipH="1">
                  <a:off x="438848" y="-76193"/>
                  <a:ext cx="484344" cy="118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10800000" flipH="1">
                  <a:off x="509949" y="1016644"/>
                  <a:ext cx="53983" cy="53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 rot="10800000" flipH="1">
                  <a:off x="406375" y="360970"/>
                  <a:ext cx="80974" cy="8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 rot="10800000" flipH="1">
                  <a:off x="328449" y="283102"/>
                  <a:ext cx="236820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3" name="Google Shape;553;p11"/>
            <p:cNvGrpSpPr/>
            <p:nvPr/>
          </p:nvGrpSpPr>
          <p:grpSpPr>
            <a:xfrm>
              <a:off x="960595" y="-152402"/>
              <a:ext cx="972697" cy="916567"/>
              <a:chOff x="960595" y="-152402"/>
              <a:chExt cx="972697" cy="916567"/>
            </a:xfrm>
          </p:grpSpPr>
          <p:sp>
            <p:nvSpPr>
              <p:cNvPr id="554" name="Google Shape;554;p11"/>
              <p:cNvSpPr/>
              <p:nvPr/>
            </p:nvSpPr>
            <p:spPr>
              <a:xfrm rot="10800000" flipH="1">
                <a:off x="1027973" y="-76216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 rot="10800000" flipH="1">
                <a:off x="1073871" y="-152402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 rot="10800000" flipH="1">
                <a:off x="1110895" y="673262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 rot="10800000" flipH="1">
                <a:off x="1748232" y="-76210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1"/>
              <p:cNvSpPr/>
              <p:nvPr/>
            </p:nvSpPr>
            <p:spPr>
              <a:xfrm rot="10800000" flipH="1">
                <a:off x="1842291" y="520855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 rot="10800000" flipH="1">
                <a:off x="1322696" y="428522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 rot="10800000" flipH="1">
                <a:off x="1244770" y="350602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 rot="10800000" flipH="1">
                <a:off x="1715706" y="188675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 rot="10800000" flipH="1">
                <a:off x="1637729" y="110806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 rot="10800000" flipH="1">
                <a:off x="960595" y="388895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 rot="10800000" flipH="1">
                <a:off x="997671" y="425865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11"/>
          <p:cNvGrpSpPr/>
          <p:nvPr/>
        </p:nvGrpSpPr>
        <p:grpSpPr>
          <a:xfrm>
            <a:off x="696723" y="448979"/>
            <a:ext cx="8331232" cy="4567331"/>
            <a:chOff x="696723" y="448979"/>
            <a:chExt cx="8331232" cy="4567331"/>
          </a:xfrm>
        </p:grpSpPr>
        <p:grpSp>
          <p:nvGrpSpPr>
            <p:cNvPr id="566" name="Google Shape;566;p11"/>
            <p:cNvGrpSpPr/>
            <p:nvPr/>
          </p:nvGrpSpPr>
          <p:grpSpPr>
            <a:xfrm>
              <a:off x="696723" y="448979"/>
              <a:ext cx="1061849" cy="327473"/>
              <a:chOff x="696723" y="448979"/>
              <a:chExt cx="1061849" cy="327473"/>
            </a:xfrm>
          </p:grpSpPr>
          <p:sp>
            <p:nvSpPr>
              <p:cNvPr id="567" name="Google Shape;567;p11"/>
              <p:cNvSpPr/>
              <p:nvPr/>
            </p:nvSpPr>
            <p:spPr>
              <a:xfrm rot="10800000" flipH="1">
                <a:off x="874189" y="54283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 rot="10800000" flipH="1">
                <a:off x="786697" y="63037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 rot="10800000" flipH="1">
                <a:off x="696723" y="72035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1"/>
              <p:cNvSpPr/>
              <p:nvPr/>
            </p:nvSpPr>
            <p:spPr>
              <a:xfrm rot="10800000" flipH="1">
                <a:off x="1702469" y="44897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1"/>
              <p:cNvSpPr/>
              <p:nvPr/>
            </p:nvSpPr>
            <p:spPr>
              <a:xfrm rot="10800000" flipH="1">
                <a:off x="1614925" y="53652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 rot="10800000" flipH="1">
                <a:off x="1524951" y="62649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11"/>
            <p:cNvGrpSpPr/>
            <p:nvPr/>
          </p:nvGrpSpPr>
          <p:grpSpPr>
            <a:xfrm>
              <a:off x="8400149" y="2023345"/>
              <a:ext cx="627806" cy="2992965"/>
              <a:chOff x="8400149" y="2023345"/>
              <a:chExt cx="627806" cy="2992965"/>
            </a:xfrm>
          </p:grpSpPr>
          <p:sp>
            <p:nvSpPr>
              <p:cNvPr id="574" name="Google Shape;574;p11"/>
              <p:cNvSpPr/>
              <p:nvPr/>
            </p:nvSpPr>
            <p:spPr>
              <a:xfrm flipH="1">
                <a:off x="8400149" y="4313515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 flipH="1">
                <a:off x="8484666" y="4228998"/>
                <a:ext cx="5411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 flipH="1">
                <a:off x="8571480" y="4142184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 flipH="1">
                <a:off x="8512872" y="496214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 flipH="1">
                <a:off x="8597389" y="4877679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0" y="242"/>
                      <a:pt x="0" y="541"/>
                    </a:cubicBezTo>
                    <a:cubicBezTo>
                      <a:pt x="0" y="842"/>
                      <a:pt x="243" y="1084"/>
                      <a:pt x="543" y="1084"/>
                    </a:cubicBezTo>
                    <a:cubicBezTo>
                      <a:pt x="842" y="1084"/>
                      <a:pt x="1084" y="842"/>
                      <a:pt x="1084" y="541"/>
                    </a:cubicBezTo>
                    <a:cubicBezTo>
                      <a:pt x="1084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 flipH="1">
                <a:off x="8684252" y="479076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4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4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 flipH="1">
                <a:off x="8802461" y="219472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2"/>
                      <a:pt x="244" y="1085"/>
                      <a:pt x="543" y="1085"/>
                    </a:cubicBezTo>
                    <a:cubicBezTo>
                      <a:pt x="842" y="1085"/>
                      <a:pt x="1085" y="842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 flipH="1">
                <a:off x="8886978" y="2110208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3"/>
                      <a:pt x="244" y="1085"/>
                      <a:pt x="543" y="1085"/>
                    </a:cubicBezTo>
                    <a:cubicBezTo>
                      <a:pt x="842" y="1085"/>
                      <a:pt x="1085" y="843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 flipH="1">
                <a:off x="8973841" y="2023345"/>
                <a:ext cx="5411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4" y="842"/>
                      <a:pt x="1084" y="543"/>
                    </a:cubicBezTo>
                    <a:cubicBezTo>
                      <a:pt x="1084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14"/>
          <p:cNvGrpSpPr/>
          <p:nvPr/>
        </p:nvGrpSpPr>
        <p:grpSpPr>
          <a:xfrm flipH="1">
            <a:off x="158650" y="120631"/>
            <a:ext cx="8822200" cy="4893515"/>
            <a:chOff x="158650" y="120631"/>
            <a:chExt cx="8822200" cy="4893515"/>
          </a:xfrm>
        </p:grpSpPr>
        <p:grpSp>
          <p:nvGrpSpPr>
            <p:cNvPr id="650" name="Google Shape;650;p14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651" name="Google Shape;651;p14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14"/>
            <p:cNvGrpSpPr/>
            <p:nvPr/>
          </p:nvGrpSpPr>
          <p:grpSpPr>
            <a:xfrm rot="10800000" flipH="1">
              <a:off x="158650" y="3990200"/>
              <a:ext cx="2227525" cy="1023946"/>
              <a:chOff x="100325" y="234304"/>
              <a:chExt cx="2227525" cy="1023946"/>
            </a:xfrm>
          </p:grpSpPr>
          <p:sp>
            <p:nvSpPr>
              <p:cNvPr id="657" name="Google Shape;657;p14"/>
              <p:cNvSpPr/>
              <p:nvPr/>
            </p:nvSpPr>
            <p:spPr>
              <a:xfrm>
                <a:off x="243516" y="7888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100325" y="6456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1910850" y="234304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1099220" y="-68396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14"/>
            <p:cNvGrpSpPr/>
            <p:nvPr/>
          </p:nvGrpSpPr>
          <p:grpSpPr>
            <a:xfrm rot="-5400000">
              <a:off x="6915793" y="1339882"/>
              <a:ext cx="3284298" cy="845798"/>
              <a:chOff x="5828802" y="4297691"/>
              <a:chExt cx="3284298" cy="845798"/>
            </a:xfrm>
          </p:grpSpPr>
          <p:sp>
            <p:nvSpPr>
              <p:cNvPr id="662" name="Google Shape;662;p14"/>
              <p:cNvSpPr/>
              <p:nvPr/>
            </p:nvSpPr>
            <p:spPr>
              <a:xfrm flipH="1">
                <a:off x="6148391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5002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5828802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14"/>
            <p:cNvGrpSpPr/>
            <p:nvPr/>
          </p:nvGrpSpPr>
          <p:grpSpPr>
            <a:xfrm flipH="1">
              <a:off x="7541750" y="4351725"/>
              <a:ext cx="1439100" cy="504550"/>
              <a:chOff x="2539675" y="122850"/>
              <a:chExt cx="1439100" cy="504550"/>
            </a:xfrm>
          </p:grpSpPr>
          <p:sp>
            <p:nvSpPr>
              <p:cNvPr id="666" name="Google Shape;666;p14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14"/>
          <p:cNvSpPr txBox="1">
            <a:spLocks noGrp="1"/>
          </p:cNvSpPr>
          <p:nvPr>
            <p:ph type="title"/>
          </p:nvPr>
        </p:nvSpPr>
        <p:spPr>
          <a:xfrm>
            <a:off x="2617350" y="2904800"/>
            <a:ext cx="580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1"/>
          </p:nvPr>
        </p:nvSpPr>
        <p:spPr>
          <a:xfrm>
            <a:off x="2617325" y="1706800"/>
            <a:ext cx="58044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14"/>
          <p:cNvGrpSpPr/>
          <p:nvPr/>
        </p:nvGrpSpPr>
        <p:grpSpPr>
          <a:xfrm>
            <a:off x="165827" y="4663367"/>
            <a:ext cx="246061" cy="246063"/>
            <a:chOff x="165827" y="4663367"/>
            <a:chExt cx="246061" cy="246063"/>
          </a:xfrm>
        </p:grpSpPr>
        <p:sp>
          <p:nvSpPr>
            <p:cNvPr id="671" name="Google Shape;671;p14"/>
            <p:cNvSpPr/>
            <p:nvPr/>
          </p:nvSpPr>
          <p:spPr>
            <a:xfrm rot="10800000">
              <a:off x="352797" y="466336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2" y="1085"/>
                    <a:pt x="1084" y="841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 rot="10800000">
              <a:off x="260646" y="475551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4" y="1084"/>
                  </a:cubicBezTo>
                  <a:cubicBezTo>
                    <a:pt x="843" y="1084"/>
                    <a:pt x="1085" y="841"/>
                    <a:pt x="1085" y="541"/>
                  </a:cubicBezTo>
                  <a:cubicBezTo>
                    <a:pt x="1085" y="242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 rot="10800000">
              <a:off x="165827" y="485033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2" y="1"/>
                    <a:pt x="0" y="243"/>
                    <a:pt x="0" y="542"/>
                  </a:cubicBezTo>
                  <a:cubicBezTo>
                    <a:pt x="0" y="843"/>
                    <a:pt x="242" y="1085"/>
                    <a:pt x="542" y="1085"/>
                  </a:cubicBezTo>
                  <a:cubicBezTo>
                    <a:pt x="842" y="1085"/>
                    <a:pt x="1084" y="843"/>
                    <a:pt x="1084" y="542"/>
                  </a:cubicBezTo>
                  <a:cubicBezTo>
                    <a:pt x="1084" y="243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4"/>
          <p:cNvGrpSpPr/>
          <p:nvPr/>
        </p:nvGrpSpPr>
        <p:grpSpPr>
          <a:xfrm>
            <a:off x="-27205" y="105630"/>
            <a:ext cx="9003301" cy="5103537"/>
            <a:chOff x="-27205" y="105630"/>
            <a:chExt cx="9003301" cy="5103537"/>
          </a:xfrm>
        </p:grpSpPr>
        <p:sp>
          <p:nvSpPr>
            <p:cNvPr id="675" name="Google Shape;675;p14"/>
            <p:cNvSpPr/>
            <p:nvPr/>
          </p:nvSpPr>
          <p:spPr>
            <a:xfrm>
              <a:off x="7325240" y="4616081"/>
              <a:ext cx="128028" cy="127976"/>
            </a:xfrm>
            <a:custGeom>
              <a:avLst/>
              <a:gdLst/>
              <a:ahLst/>
              <a:cxnLst/>
              <a:rect l="l" t="t" r="r" b="b"/>
              <a:pathLst>
                <a:path w="2476" h="2475" extrusionOk="0">
                  <a:moveTo>
                    <a:pt x="1237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1"/>
                    <a:pt x="555" y="2474"/>
                    <a:pt x="1237" y="2474"/>
                  </a:cubicBezTo>
                  <a:cubicBezTo>
                    <a:pt x="1921" y="2474"/>
                    <a:pt x="2475" y="1921"/>
                    <a:pt x="2475" y="1238"/>
                  </a:cubicBezTo>
                  <a:cubicBezTo>
                    <a:pt x="2475" y="555"/>
                    <a:pt x="1921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" name="Google Shape;676;p14"/>
            <p:cNvGrpSpPr/>
            <p:nvPr/>
          </p:nvGrpSpPr>
          <p:grpSpPr>
            <a:xfrm>
              <a:off x="-27205" y="105630"/>
              <a:ext cx="8325142" cy="5103537"/>
              <a:chOff x="-27205" y="105630"/>
              <a:chExt cx="8325142" cy="5103537"/>
            </a:xfrm>
          </p:grpSpPr>
          <p:grpSp>
            <p:nvGrpSpPr>
              <p:cNvPr id="677" name="Google Shape;677;p14"/>
              <p:cNvGrpSpPr/>
              <p:nvPr/>
            </p:nvGrpSpPr>
            <p:grpSpPr>
              <a:xfrm>
                <a:off x="-27205" y="105630"/>
                <a:ext cx="699571" cy="4499581"/>
                <a:chOff x="-27205" y="105630"/>
                <a:chExt cx="699571" cy="4499581"/>
              </a:xfrm>
            </p:grpSpPr>
            <p:sp>
              <p:nvSpPr>
                <p:cNvPr id="678" name="Google Shape;678;p14"/>
                <p:cNvSpPr/>
                <p:nvPr/>
              </p:nvSpPr>
              <p:spPr>
                <a:xfrm rot="10800000">
                  <a:off x="-27204" y="754217"/>
                  <a:ext cx="535312" cy="164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 rot="10800000">
                  <a:off x="412254" y="822894"/>
                  <a:ext cx="56859" cy="5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 rot="10800000">
                  <a:off x="-27205" y="1637231"/>
                  <a:ext cx="699571" cy="21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3988" extrusionOk="0">
                      <a:moveTo>
                        <a:pt x="4160" y="0"/>
                      </a:moveTo>
                      <a:cubicBezTo>
                        <a:pt x="4119" y="0"/>
                        <a:pt x="4080" y="16"/>
                        <a:pt x="4052" y="45"/>
                      </a:cubicBezTo>
                      <a:lnTo>
                        <a:pt x="2161" y="1934"/>
                      </a:lnTo>
                      <a:cubicBezTo>
                        <a:pt x="1934" y="1678"/>
                        <a:pt x="1607" y="1514"/>
                        <a:pt x="1238" y="1514"/>
                      </a:cubicBezTo>
                      <a:cubicBezTo>
                        <a:pt x="555" y="1514"/>
                        <a:pt x="0" y="2068"/>
                        <a:pt x="0" y="2751"/>
                      </a:cubicBezTo>
                      <a:cubicBezTo>
                        <a:pt x="0" y="3435"/>
                        <a:pt x="555" y="3988"/>
                        <a:pt x="1238" y="3988"/>
                      </a:cubicBezTo>
                      <a:cubicBezTo>
                        <a:pt x="1921" y="3988"/>
                        <a:pt x="2476" y="3435"/>
                        <a:pt x="2476" y="2751"/>
                      </a:cubicBezTo>
                      <a:cubicBezTo>
                        <a:pt x="2476" y="2549"/>
                        <a:pt x="2423" y="2362"/>
                        <a:pt x="2338" y="2193"/>
                      </a:cubicBezTo>
                      <a:lnTo>
                        <a:pt x="4223" y="308"/>
                      </a:lnTo>
                      <a:lnTo>
                        <a:pt x="12691" y="308"/>
                      </a:lnTo>
                      <a:cubicBezTo>
                        <a:pt x="12776" y="308"/>
                        <a:pt x="12845" y="239"/>
                        <a:pt x="12845" y="154"/>
                      </a:cubicBezTo>
                      <a:cubicBezTo>
                        <a:pt x="12845" y="69"/>
                        <a:pt x="12776" y="0"/>
                        <a:pt x="126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 rot="10800000">
                  <a:off x="576512" y="1676225"/>
                  <a:ext cx="56859" cy="56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10"/>
                        <a:pt x="235" y="1042"/>
                        <a:pt x="522" y="1042"/>
                      </a:cubicBezTo>
                      <a:cubicBezTo>
                        <a:pt x="811" y="1042"/>
                        <a:pt x="1043" y="810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 rot="10800000">
                  <a:off x="-27204" y="2160837"/>
                  <a:ext cx="632146" cy="28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 rot="10800000">
                  <a:off x="509197" y="2199886"/>
                  <a:ext cx="56750" cy="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 rot="10800000">
                  <a:off x="162291" y="187650"/>
                  <a:ext cx="85288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3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6" y="1216"/>
                        <a:pt x="1566" y="783"/>
                      </a:cubicBezTo>
                      <a:cubicBezTo>
                        <a:pt x="1566" y="351"/>
                        <a:pt x="1216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 rot="10800000">
                  <a:off x="80216" y="105630"/>
                  <a:ext cx="249384" cy="24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79" extrusionOk="0">
                      <a:moveTo>
                        <a:pt x="2289" y="154"/>
                      </a:moveTo>
                      <a:cubicBezTo>
                        <a:pt x="3466" y="154"/>
                        <a:pt x="4425" y="1111"/>
                        <a:pt x="4425" y="2289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2" y="4425"/>
                        <a:pt x="154" y="3466"/>
                        <a:pt x="154" y="2289"/>
                      </a:cubicBezTo>
                      <a:cubicBezTo>
                        <a:pt x="154" y="1111"/>
                        <a:pt x="1112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7"/>
                        <a:pt x="0" y="2289"/>
                      </a:cubicBezTo>
                      <a:cubicBezTo>
                        <a:pt x="0" y="3551"/>
                        <a:pt x="1026" y="4579"/>
                        <a:pt x="2289" y="4579"/>
                      </a:cubicBezTo>
                      <a:cubicBezTo>
                        <a:pt x="3552" y="4579"/>
                        <a:pt x="4579" y="3551"/>
                        <a:pt x="4579" y="2289"/>
                      </a:cubicBezTo>
                      <a:cubicBezTo>
                        <a:pt x="4579" y="1027"/>
                        <a:pt x="3552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 rot="10800000">
                  <a:off x="258099" y="490136"/>
                  <a:ext cx="128967" cy="128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 rot="10800000">
                  <a:off x="-27204" y="2727314"/>
                  <a:ext cx="535312" cy="164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 rot="10800000">
                  <a:off x="412254" y="2795991"/>
                  <a:ext cx="56859" cy="5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 rot="10800000">
                  <a:off x="-27205" y="3357382"/>
                  <a:ext cx="699571" cy="21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3988" extrusionOk="0">
                      <a:moveTo>
                        <a:pt x="4160" y="0"/>
                      </a:moveTo>
                      <a:cubicBezTo>
                        <a:pt x="4119" y="0"/>
                        <a:pt x="4080" y="16"/>
                        <a:pt x="4052" y="45"/>
                      </a:cubicBezTo>
                      <a:lnTo>
                        <a:pt x="2161" y="1934"/>
                      </a:lnTo>
                      <a:cubicBezTo>
                        <a:pt x="1934" y="1678"/>
                        <a:pt x="1607" y="1514"/>
                        <a:pt x="1238" y="1514"/>
                      </a:cubicBezTo>
                      <a:cubicBezTo>
                        <a:pt x="555" y="1514"/>
                        <a:pt x="0" y="2068"/>
                        <a:pt x="0" y="2751"/>
                      </a:cubicBezTo>
                      <a:cubicBezTo>
                        <a:pt x="0" y="3435"/>
                        <a:pt x="555" y="3988"/>
                        <a:pt x="1238" y="3988"/>
                      </a:cubicBezTo>
                      <a:cubicBezTo>
                        <a:pt x="1921" y="3988"/>
                        <a:pt x="2476" y="3435"/>
                        <a:pt x="2476" y="2751"/>
                      </a:cubicBezTo>
                      <a:cubicBezTo>
                        <a:pt x="2476" y="2549"/>
                        <a:pt x="2423" y="2362"/>
                        <a:pt x="2338" y="2193"/>
                      </a:cubicBezTo>
                      <a:lnTo>
                        <a:pt x="4223" y="308"/>
                      </a:lnTo>
                      <a:lnTo>
                        <a:pt x="12691" y="308"/>
                      </a:lnTo>
                      <a:cubicBezTo>
                        <a:pt x="12776" y="308"/>
                        <a:pt x="12845" y="239"/>
                        <a:pt x="12845" y="154"/>
                      </a:cubicBezTo>
                      <a:cubicBezTo>
                        <a:pt x="12845" y="69"/>
                        <a:pt x="12776" y="0"/>
                        <a:pt x="126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 rot="10800000">
                  <a:off x="576512" y="3396377"/>
                  <a:ext cx="56859" cy="56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10"/>
                        <a:pt x="235" y="1042"/>
                        <a:pt x="522" y="1042"/>
                      </a:cubicBezTo>
                      <a:cubicBezTo>
                        <a:pt x="811" y="1042"/>
                        <a:pt x="1043" y="810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 rot="10800000">
                  <a:off x="-27204" y="3880989"/>
                  <a:ext cx="632146" cy="28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 rot="10800000">
                  <a:off x="509197" y="3920037"/>
                  <a:ext cx="56750" cy="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 rot="10800000">
                  <a:off x="463750" y="4476244"/>
                  <a:ext cx="128967" cy="128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7"/>
                        <a:pt x="2214" y="1184"/>
                      </a:cubicBezTo>
                      <a:cubicBezTo>
                        <a:pt x="2214" y="1751"/>
                        <a:pt x="1751" y="2212"/>
                        <a:pt x="1184" y="2212"/>
                      </a:cubicBezTo>
                      <a:cubicBezTo>
                        <a:pt x="616" y="2212"/>
                        <a:pt x="155" y="1751"/>
                        <a:pt x="155" y="1184"/>
                      </a:cubicBezTo>
                      <a:cubicBezTo>
                        <a:pt x="155" y="617"/>
                        <a:pt x="616" y="154"/>
                        <a:pt x="1184" y="154"/>
                      </a:cubicBezTo>
                      <a:close/>
                      <a:moveTo>
                        <a:pt x="1184" y="1"/>
                      </a:moveTo>
                      <a:cubicBezTo>
                        <a:pt x="531" y="1"/>
                        <a:pt x="0" y="531"/>
                        <a:pt x="0" y="1184"/>
                      </a:cubicBezTo>
                      <a:cubicBezTo>
                        <a:pt x="0" y="1837"/>
                        <a:pt x="531" y="2367"/>
                        <a:pt x="1184" y="2367"/>
                      </a:cubicBezTo>
                      <a:cubicBezTo>
                        <a:pt x="1836" y="2367"/>
                        <a:pt x="2367" y="1837"/>
                        <a:pt x="2367" y="1184"/>
                      </a:cubicBezTo>
                      <a:cubicBezTo>
                        <a:pt x="2367" y="531"/>
                        <a:pt x="1836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694;p14"/>
              <p:cNvGrpSpPr/>
              <p:nvPr/>
            </p:nvGrpSpPr>
            <p:grpSpPr>
              <a:xfrm>
                <a:off x="6021478" y="4521142"/>
                <a:ext cx="2276459" cy="688025"/>
                <a:chOff x="6021478" y="4521142"/>
                <a:chExt cx="2276459" cy="688025"/>
              </a:xfrm>
            </p:grpSpPr>
            <p:sp>
              <p:nvSpPr>
                <p:cNvPr id="695" name="Google Shape;695;p14"/>
                <p:cNvSpPr/>
                <p:nvPr/>
              </p:nvSpPr>
              <p:spPr>
                <a:xfrm>
                  <a:off x="7392617" y="4671306"/>
                  <a:ext cx="92712" cy="5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" h="10402" extrusionOk="0">
                      <a:moveTo>
                        <a:pt x="1639" y="10402"/>
                      </a:moveTo>
                      <a:cubicBezTo>
                        <a:pt x="1554" y="10402"/>
                        <a:pt x="1485" y="10333"/>
                        <a:pt x="1485" y="10248"/>
                      </a:cubicBezTo>
                      <a:lnTo>
                        <a:pt x="1485" y="1703"/>
                      </a:lnTo>
                      <a:lnTo>
                        <a:pt x="61" y="279"/>
                      </a:lnTo>
                      <a:cubicBezTo>
                        <a:pt x="1" y="218"/>
                        <a:pt x="1" y="121"/>
                        <a:pt x="61" y="61"/>
                      </a:cubicBezTo>
                      <a:cubicBezTo>
                        <a:pt x="121" y="1"/>
                        <a:pt x="218" y="1"/>
                        <a:pt x="278" y="61"/>
                      </a:cubicBezTo>
                      <a:lnTo>
                        <a:pt x="1748" y="1531"/>
                      </a:lnTo>
                      <a:cubicBezTo>
                        <a:pt x="1776" y="1559"/>
                        <a:pt x="1793" y="1598"/>
                        <a:pt x="1793" y="1639"/>
                      </a:cubicBezTo>
                      <a:lnTo>
                        <a:pt x="1793" y="10248"/>
                      </a:lnTo>
                      <a:cubicBezTo>
                        <a:pt x="1793" y="10333"/>
                        <a:pt x="1724" y="10402"/>
                        <a:pt x="1639" y="10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8112876" y="4521142"/>
                  <a:ext cx="185061" cy="688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13306" extrusionOk="0">
                      <a:moveTo>
                        <a:pt x="2341" y="0"/>
                      </a:moveTo>
                      <a:cubicBezTo>
                        <a:pt x="1657" y="0"/>
                        <a:pt x="1104" y="555"/>
                        <a:pt x="1104" y="1237"/>
                      </a:cubicBezTo>
                      <a:cubicBezTo>
                        <a:pt x="1104" y="1875"/>
                        <a:pt x="1588" y="2393"/>
                        <a:pt x="2206" y="2462"/>
                      </a:cubicBezTo>
                      <a:lnTo>
                        <a:pt x="2206" y="5094"/>
                      </a:lnTo>
                      <a:lnTo>
                        <a:pt x="45" y="7256"/>
                      </a:lnTo>
                      <a:cubicBezTo>
                        <a:pt x="17" y="7285"/>
                        <a:pt x="0" y="7324"/>
                        <a:pt x="0" y="7365"/>
                      </a:cubicBezTo>
                      <a:lnTo>
                        <a:pt x="0" y="13152"/>
                      </a:lnTo>
                      <a:cubicBezTo>
                        <a:pt x="0" y="13237"/>
                        <a:pt x="69" y="13306"/>
                        <a:pt x="154" y="13306"/>
                      </a:cubicBezTo>
                      <a:cubicBezTo>
                        <a:pt x="239" y="13306"/>
                        <a:pt x="307" y="13237"/>
                        <a:pt x="307" y="13152"/>
                      </a:cubicBezTo>
                      <a:lnTo>
                        <a:pt x="307" y="7429"/>
                      </a:lnTo>
                      <a:lnTo>
                        <a:pt x="2468" y="5267"/>
                      </a:lnTo>
                      <a:cubicBezTo>
                        <a:pt x="2498" y="5238"/>
                        <a:pt x="2513" y="5199"/>
                        <a:pt x="2513" y="5158"/>
                      </a:cubicBezTo>
                      <a:lnTo>
                        <a:pt x="2513" y="2457"/>
                      </a:lnTo>
                      <a:cubicBezTo>
                        <a:pt x="3115" y="2373"/>
                        <a:pt x="3578" y="1862"/>
                        <a:pt x="3578" y="1238"/>
                      </a:cubicBezTo>
                      <a:lnTo>
                        <a:pt x="3578" y="1237"/>
                      </a:lnTo>
                      <a:cubicBezTo>
                        <a:pt x="3578" y="555"/>
                        <a:pt x="3024" y="0"/>
                        <a:pt x="23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8206936" y="4558166"/>
                  <a:ext cx="53983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4" y="1"/>
                        <a:pt x="0" y="233"/>
                        <a:pt x="0" y="521"/>
                      </a:cubicBezTo>
                      <a:cubicBezTo>
                        <a:pt x="0" y="809"/>
                        <a:pt x="234" y="1042"/>
                        <a:pt x="522" y="1042"/>
                      </a:cubicBezTo>
                      <a:cubicBezTo>
                        <a:pt x="810" y="1042"/>
                        <a:pt x="1043" y="809"/>
                        <a:pt x="1043" y="521"/>
                      </a:cubicBezTo>
                      <a:cubicBezTo>
                        <a:pt x="1043" y="233"/>
                        <a:pt x="810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8080351" y="4863251"/>
                  <a:ext cx="80974" cy="8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1"/>
                        <a:pt x="0" y="783"/>
                      </a:cubicBezTo>
                      <a:cubicBezTo>
                        <a:pt x="0" y="1216"/>
                        <a:pt x="350" y="1566"/>
                        <a:pt x="783" y="1566"/>
                      </a:cubicBezTo>
                      <a:cubicBezTo>
                        <a:pt x="1215" y="1566"/>
                        <a:pt x="1565" y="1216"/>
                        <a:pt x="1565" y="783"/>
                      </a:cubicBezTo>
                      <a:cubicBezTo>
                        <a:pt x="1565" y="351"/>
                        <a:pt x="1215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8002374" y="4785325"/>
                  <a:ext cx="236820" cy="23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80" extrusionOk="0">
                      <a:moveTo>
                        <a:pt x="2291" y="154"/>
                      </a:moveTo>
                      <a:cubicBezTo>
                        <a:pt x="3468" y="154"/>
                        <a:pt x="4426" y="1113"/>
                        <a:pt x="4426" y="2290"/>
                      </a:cubicBezTo>
                      <a:cubicBezTo>
                        <a:pt x="4426" y="3468"/>
                        <a:pt x="3468" y="4427"/>
                        <a:pt x="2291" y="4427"/>
                      </a:cubicBezTo>
                      <a:cubicBezTo>
                        <a:pt x="1113" y="4427"/>
                        <a:pt x="155" y="3468"/>
                        <a:pt x="155" y="2290"/>
                      </a:cubicBezTo>
                      <a:cubicBezTo>
                        <a:pt x="155" y="1113"/>
                        <a:pt x="1113" y="154"/>
                        <a:pt x="2291" y="154"/>
                      </a:cubicBezTo>
                      <a:close/>
                      <a:moveTo>
                        <a:pt x="2291" y="1"/>
                      </a:moveTo>
                      <a:cubicBezTo>
                        <a:pt x="1028" y="1"/>
                        <a:pt x="1" y="1028"/>
                        <a:pt x="1" y="2290"/>
                      </a:cubicBezTo>
                      <a:cubicBezTo>
                        <a:pt x="1" y="3553"/>
                        <a:pt x="1028" y="4579"/>
                        <a:pt x="2291" y="4579"/>
                      </a:cubicBezTo>
                      <a:cubicBezTo>
                        <a:pt x="3553" y="4579"/>
                        <a:pt x="4579" y="3553"/>
                        <a:pt x="4579" y="2290"/>
                      </a:cubicBezTo>
                      <a:cubicBezTo>
                        <a:pt x="4579" y="1028"/>
                        <a:pt x="3553" y="1"/>
                        <a:pt x="22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7362316" y="4653104"/>
                  <a:ext cx="53879" cy="53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4" extrusionOk="0">
                      <a:moveTo>
                        <a:pt x="522" y="1"/>
                      </a:moveTo>
                      <a:cubicBezTo>
                        <a:pt x="233" y="1"/>
                        <a:pt x="0" y="235"/>
                        <a:pt x="0" y="522"/>
                      </a:cubicBezTo>
                      <a:cubicBezTo>
                        <a:pt x="0" y="809"/>
                        <a:pt x="233" y="1043"/>
                        <a:pt x="522" y="1043"/>
                      </a:cubicBezTo>
                      <a:cubicBezTo>
                        <a:pt x="809" y="1043"/>
                        <a:pt x="1042" y="809"/>
                        <a:pt x="1042" y="522"/>
                      </a:cubicBezTo>
                      <a:cubicBezTo>
                        <a:pt x="1042" y="233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1" name="Google Shape;701;p14"/>
                <p:cNvGrpSpPr/>
                <p:nvPr/>
              </p:nvGrpSpPr>
              <p:grpSpPr>
                <a:xfrm>
                  <a:off x="6021478" y="4713311"/>
                  <a:ext cx="274737" cy="274677"/>
                  <a:chOff x="777562" y="489352"/>
                  <a:chExt cx="231748" cy="231697"/>
                </a:xfrm>
              </p:grpSpPr>
              <p:sp>
                <p:nvSpPr>
                  <p:cNvPr id="702" name="Google Shape;702;p14"/>
                  <p:cNvSpPr/>
                  <p:nvPr/>
                </p:nvSpPr>
                <p:spPr>
                  <a:xfrm rot="-5400000">
                    <a:off x="853791" y="565581"/>
                    <a:ext cx="79240" cy="79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cubicBezTo>
                          <a:pt x="350" y="1"/>
                          <a:pt x="0" y="352"/>
                          <a:pt x="0" y="784"/>
                        </a:cubicBezTo>
                        <a:cubicBezTo>
                          <a:pt x="0" y="1216"/>
                          <a:pt x="350" y="1567"/>
                          <a:pt x="783" y="1567"/>
                        </a:cubicBezTo>
                        <a:cubicBezTo>
                          <a:pt x="1216" y="1567"/>
                          <a:pt x="1565" y="1216"/>
                          <a:pt x="1565" y="784"/>
                        </a:cubicBezTo>
                        <a:cubicBezTo>
                          <a:pt x="1565" y="352"/>
                          <a:pt x="1216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" name="Google Shape;703;p14"/>
                  <p:cNvSpPr/>
                  <p:nvPr/>
                </p:nvSpPr>
                <p:spPr>
                  <a:xfrm rot="-5400000">
                    <a:off x="777587" y="489327"/>
                    <a:ext cx="231697" cy="2317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9" h="4580" extrusionOk="0">
                        <a:moveTo>
                          <a:pt x="2289" y="154"/>
                        </a:moveTo>
                        <a:cubicBezTo>
                          <a:pt x="3466" y="154"/>
                          <a:pt x="4425" y="1112"/>
                          <a:pt x="4425" y="2290"/>
                        </a:cubicBezTo>
                        <a:cubicBezTo>
                          <a:pt x="4425" y="3468"/>
                          <a:pt x="3466" y="4425"/>
                          <a:pt x="2289" y="4425"/>
                        </a:cubicBezTo>
                        <a:cubicBezTo>
                          <a:pt x="1111" y="4425"/>
                          <a:pt x="154" y="3468"/>
                          <a:pt x="154" y="2290"/>
                        </a:cubicBezTo>
                        <a:cubicBezTo>
                          <a:pt x="154" y="1113"/>
                          <a:pt x="1111" y="154"/>
                          <a:pt x="2289" y="154"/>
                        </a:cubicBezTo>
                        <a:close/>
                        <a:moveTo>
                          <a:pt x="2289" y="0"/>
                        </a:moveTo>
                        <a:cubicBezTo>
                          <a:pt x="1026" y="0"/>
                          <a:pt x="0" y="1028"/>
                          <a:pt x="0" y="2290"/>
                        </a:cubicBezTo>
                        <a:cubicBezTo>
                          <a:pt x="0" y="3552"/>
                          <a:pt x="1026" y="4579"/>
                          <a:pt x="2289" y="4579"/>
                        </a:cubicBezTo>
                        <a:cubicBezTo>
                          <a:pt x="3551" y="4579"/>
                          <a:pt x="4579" y="3552"/>
                          <a:pt x="4579" y="2290"/>
                        </a:cubicBezTo>
                        <a:cubicBezTo>
                          <a:pt x="4579" y="1028"/>
                          <a:pt x="3551" y="0"/>
                          <a:pt x="228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4" name="Google Shape;704;p14"/>
            <p:cNvGrpSpPr/>
            <p:nvPr/>
          </p:nvGrpSpPr>
          <p:grpSpPr>
            <a:xfrm>
              <a:off x="8530067" y="3874672"/>
              <a:ext cx="446029" cy="1297083"/>
              <a:chOff x="8530067" y="3874672"/>
              <a:chExt cx="446029" cy="1297083"/>
            </a:xfrm>
          </p:grpSpPr>
          <p:sp>
            <p:nvSpPr>
              <p:cNvPr id="705" name="Google Shape;705;p14"/>
              <p:cNvSpPr/>
              <p:nvPr/>
            </p:nvSpPr>
            <p:spPr>
              <a:xfrm>
                <a:off x="8530067" y="3874672"/>
                <a:ext cx="446029" cy="1297083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25085" extrusionOk="0">
                    <a:moveTo>
                      <a:pt x="1237" y="1"/>
                    </a:moveTo>
                    <a:cubicBezTo>
                      <a:pt x="554" y="1"/>
                      <a:pt x="0" y="555"/>
                      <a:pt x="0" y="1238"/>
                    </a:cubicBezTo>
                    <a:cubicBezTo>
                      <a:pt x="0" y="1922"/>
                      <a:pt x="554" y="2475"/>
                      <a:pt x="1237" y="2475"/>
                    </a:cubicBezTo>
                    <a:cubicBezTo>
                      <a:pt x="1505" y="2475"/>
                      <a:pt x="1751" y="2389"/>
                      <a:pt x="1953" y="2243"/>
                    </a:cubicBezTo>
                    <a:lnTo>
                      <a:pt x="3697" y="3987"/>
                    </a:lnTo>
                    <a:cubicBezTo>
                      <a:pt x="3725" y="4015"/>
                      <a:pt x="3764" y="4032"/>
                      <a:pt x="3806" y="4032"/>
                    </a:cubicBezTo>
                    <a:lnTo>
                      <a:pt x="8318" y="4032"/>
                    </a:lnTo>
                    <a:lnTo>
                      <a:pt x="8318" y="8698"/>
                    </a:lnTo>
                    <a:lnTo>
                      <a:pt x="5868" y="11149"/>
                    </a:lnTo>
                    <a:cubicBezTo>
                      <a:pt x="5838" y="11178"/>
                      <a:pt x="5823" y="11217"/>
                      <a:pt x="5823" y="11257"/>
                    </a:cubicBezTo>
                    <a:lnTo>
                      <a:pt x="5823" y="24930"/>
                    </a:lnTo>
                    <a:cubicBezTo>
                      <a:pt x="5823" y="25016"/>
                      <a:pt x="5891" y="25084"/>
                      <a:pt x="5975" y="25084"/>
                    </a:cubicBezTo>
                    <a:cubicBezTo>
                      <a:pt x="6060" y="25084"/>
                      <a:pt x="6129" y="25016"/>
                      <a:pt x="6129" y="24930"/>
                    </a:cubicBezTo>
                    <a:lnTo>
                      <a:pt x="6129" y="11321"/>
                    </a:lnTo>
                    <a:lnTo>
                      <a:pt x="8581" y="8871"/>
                    </a:lnTo>
                    <a:cubicBezTo>
                      <a:pt x="8609" y="8842"/>
                      <a:pt x="8626" y="8803"/>
                      <a:pt x="8626" y="8762"/>
                    </a:cubicBezTo>
                    <a:lnTo>
                      <a:pt x="8626" y="3878"/>
                    </a:lnTo>
                    <a:cubicBezTo>
                      <a:pt x="8626" y="3793"/>
                      <a:pt x="8557" y="3724"/>
                      <a:pt x="8472" y="3724"/>
                    </a:cubicBezTo>
                    <a:lnTo>
                      <a:pt x="3870" y="3724"/>
                    </a:lnTo>
                    <a:lnTo>
                      <a:pt x="2178" y="2033"/>
                    </a:lnTo>
                    <a:cubicBezTo>
                      <a:pt x="2360" y="1818"/>
                      <a:pt x="2475" y="1542"/>
                      <a:pt x="2475" y="1238"/>
                    </a:cubicBezTo>
                    <a:cubicBezTo>
                      <a:pt x="2475" y="555"/>
                      <a:pt x="1920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8723925" y="4340108"/>
                <a:ext cx="236769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90" y="154"/>
                    </a:moveTo>
                    <a:cubicBezTo>
                      <a:pt x="3467" y="154"/>
                      <a:pt x="4425" y="1112"/>
                      <a:pt x="4425" y="2291"/>
                    </a:cubicBezTo>
                    <a:cubicBezTo>
                      <a:pt x="4425" y="3468"/>
                      <a:pt x="3467" y="4426"/>
                      <a:pt x="2290" y="4426"/>
                    </a:cubicBezTo>
                    <a:cubicBezTo>
                      <a:pt x="1113" y="4426"/>
                      <a:pt x="154" y="3468"/>
                      <a:pt x="154" y="2291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7" y="1"/>
                      <a:pt x="0" y="1028"/>
                      <a:pt x="0" y="2291"/>
                    </a:cubicBezTo>
                    <a:cubicBezTo>
                      <a:pt x="0" y="3553"/>
                      <a:pt x="1027" y="4579"/>
                      <a:pt x="2290" y="4579"/>
                    </a:cubicBezTo>
                    <a:cubicBezTo>
                      <a:pt x="3553" y="4579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8801800" y="4417982"/>
                <a:ext cx="81026" cy="81077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8" extrusionOk="0">
                    <a:moveTo>
                      <a:pt x="784" y="1"/>
                    </a:moveTo>
                    <a:cubicBezTo>
                      <a:pt x="351" y="1"/>
                      <a:pt x="0" y="352"/>
                      <a:pt x="0" y="785"/>
                    </a:cubicBezTo>
                    <a:cubicBezTo>
                      <a:pt x="0" y="1216"/>
                      <a:pt x="351" y="1567"/>
                      <a:pt x="784" y="1567"/>
                    </a:cubicBezTo>
                    <a:cubicBezTo>
                      <a:pt x="1215" y="1567"/>
                      <a:pt x="1567" y="1216"/>
                      <a:pt x="1567" y="785"/>
                    </a:cubicBezTo>
                    <a:cubicBezTo>
                      <a:pt x="1567" y="352"/>
                      <a:pt x="1215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8" name="Google Shape;708;p14"/>
            <p:cNvSpPr/>
            <p:nvPr/>
          </p:nvSpPr>
          <p:spPr>
            <a:xfrm>
              <a:off x="8567091" y="3911748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6"/>
          <p:cNvSpPr txBox="1">
            <a:spLocks noGrp="1"/>
          </p:cNvSpPr>
          <p:nvPr>
            <p:ph type="title"/>
          </p:nvPr>
        </p:nvSpPr>
        <p:spPr>
          <a:xfrm>
            <a:off x="1537650" y="2665527"/>
            <a:ext cx="60687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0" name="Google Shape;780;p16"/>
          <p:cNvSpPr txBox="1">
            <a:spLocks noGrp="1"/>
          </p:cNvSpPr>
          <p:nvPr>
            <p:ph type="title" idx="2" hasCustomPrompt="1"/>
          </p:nvPr>
        </p:nvSpPr>
        <p:spPr>
          <a:xfrm>
            <a:off x="3947250" y="1493209"/>
            <a:ext cx="1249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1" name="Google Shape;781;p16"/>
          <p:cNvSpPr txBox="1">
            <a:spLocks noGrp="1"/>
          </p:cNvSpPr>
          <p:nvPr>
            <p:ph type="subTitle" idx="1"/>
          </p:nvPr>
        </p:nvSpPr>
        <p:spPr>
          <a:xfrm>
            <a:off x="1537650" y="3275291"/>
            <a:ext cx="6068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2" name="Google Shape;782;p16"/>
          <p:cNvGrpSpPr/>
          <p:nvPr/>
        </p:nvGrpSpPr>
        <p:grpSpPr>
          <a:xfrm>
            <a:off x="158650" y="116591"/>
            <a:ext cx="8822200" cy="4902899"/>
            <a:chOff x="158650" y="116591"/>
            <a:chExt cx="8822200" cy="4902899"/>
          </a:xfrm>
        </p:grpSpPr>
        <p:grpSp>
          <p:nvGrpSpPr>
            <p:cNvPr id="783" name="Google Shape;783;p16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784" name="Google Shape;784;p16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6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6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16"/>
            <p:cNvGrpSpPr/>
            <p:nvPr/>
          </p:nvGrpSpPr>
          <p:grpSpPr>
            <a:xfrm rot="10800000" flipH="1">
              <a:off x="158650" y="3990200"/>
              <a:ext cx="2221900" cy="1029290"/>
              <a:chOff x="100325" y="228960"/>
              <a:chExt cx="2221900" cy="1029290"/>
            </a:xfrm>
          </p:grpSpPr>
          <p:sp>
            <p:nvSpPr>
              <p:cNvPr id="790" name="Google Shape;790;p16"/>
              <p:cNvSpPr/>
              <p:nvPr/>
            </p:nvSpPr>
            <p:spPr>
              <a:xfrm>
                <a:off x="243516" y="7888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>
                <a:off x="100325" y="6456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>
                <a:off x="1905225" y="22896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 rot="-5400000">
                <a:off x="1093595" y="-75215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6"/>
            <p:cNvGrpSpPr/>
            <p:nvPr/>
          </p:nvGrpSpPr>
          <p:grpSpPr>
            <a:xfrm>
              <a:off x="5682934" y="116591"/>
              <a:ext cx="3297916" cy="845798"/>
              <a:chOff x="5738984" y="4297691"/>
              <a:chExt cx="3297916" cy="845798"/>
            </a:xfrm>
          </p:grpSpPr>
          <p:sp>
            <p:nvSpPr>
              <p:cNvPr id="795" name="Google Shape;795;p16"/>
              <p:cNvSpPr/>
              <p:nvPr/>
            </p:nvSpPr>
            <p:spPr>
              <a:xfrm flipH="1">
                <a:off x="6065372" y="4597175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5738984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798;p16"/>
            <p:cNvGrpSpPr/>
            <p:nvPr/>
          </p:nvGrpSpPr>
          <p:grpSpPr>
            <a:xfrm rot="-5400000">
              <a:off x="7963500" y="4015075"/>
              <a:ext cx="1439100" cy="504550"/>
              <a:chOff x="2539675" y="122850"/>
              <a:chExt cx="1439100" cy="504550"/>
            </a:xfrm>
          </p:grpSpPr>
          <p:sp>
            <p:nvSpPr>
              <p:cNvPr id="799" name="Google Shape;799;p1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6"/>
          <p:cNvGrpSpPr/>
          <p:nvPr/>
        </p:nvGrpSpPr>
        <p:grpSpPr>
          <a:xfrm>
            <a:off x="278349" y="-106199"/>
            <a:ext cx="8732801" cy="5334821"/>
            <a:chOff x="278349" y="-106199"/>
            <a:chExt cx="8732801" cy="5334821"/>
          </a:xfrm>
        </p:grpSpPr>
        <p:grpSp>
          <p:nvGrpSpPr>
            <p:cNvPr id="802" name="Google Shape;802;p16"/>
            <p:cNvGrpSpPr/>
            <p:nvPr/>
          </p:nvGrpSpPr>
          <p:grpSpPr>
            <a:xfrm>
              <a:off x="4740169" y="4338418"/>
              <a:ext cx="4270981" cy="890204"/>
              <a:chOff x="4740169" y="4338418"/>
              <a:chExt cx="4270981" cy="890204"/>
            </a:xfrm>
          </p:grpSpPr>
          <p:sp>
            <p:nvSpPr>
              <p:cNvPr id="803" name="Google Shape;803;p16"/>
              <p:cNvSpPr/>
              <p:nvPr/>
            </p:nvSpPr>
            <p:spPr>
              <a:xfrm rot="-5400000" flipH="1">
                <a:off x="8241214" y="4878673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 rot="-5400000" flipH="1">
                <a:off x="8465627" y="4732305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 rot="-5400000" flipH="1">
                <a:off x="6725505" y="4769585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6"/>
              <p:cNvSpPr/>
              <p:nvPr/>
            </p:nvSpPr>
            <p:spPr>
              <a:xfrm rot="-5400000" flipH="1">
                <a:off x="7088744" y="4635471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6"/>
              <p:cNvSpPr/>
              <p:nvPr/>
            </p:nvSpPr>
            <p:spPr>
              <a:xfrm rot="-5400000" flipH="1">
                <a:off x="8843814" y="4420411"/>
                <a:ext cx="85288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6"/>
              <p:cNvSpPr/>
              <p:nvPr/>
            </p:nvSpPr>
            <p:spPr>
              <a:xfrm rot="-5400000" flipH="1">
                <a:off x="8761766" y="4338418"/>
                <a:ext cx="249384" cy="249384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 rot="-5400000" flipH="1">
                <a:off x="8726277" y="4814352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6"/>
                      <a:pt x="2214" y="1184"/>
                    </a:cubicBezTo>
                    <a:cubicBezTo>
                      <a:pt x="2214" y="1751"/>
                      <a:pt x="1751" y="2213"/>
                      <a:pt x="1184" y="2213"/>
                    </a:cubicBezTo>
                    <a:cubicBezTo>
                      <a:pt x="617" y="2213"/>
                      <a:pt x="156" y="1751"/>
                      <a:pt x="156" y="1184"/>
                    </a:cubicBezTo>
                    <a:cubicBezTo>
                      <a:pt x="156" y="616"/>
                      <a:pt x="617" y="154"/>
                      <a:pt x="1184" y="154"/>
                    </a:cubicBezTo>
                    <a:close/>
                    <a:moveTo>
                      <a:pt x="1184" y="0"/>
                    </a:moveTo>
                    <a:cubicBezTo>
                      <a:pt x="531" y="0"/>
                      <a:pt x="1" y="531"/>
                      <a:pt x="1" y="1184"/>
                    </a:cubicBezTo>
                    <a:cubicBezTo>
                      <a:pt x="1" y="1836"/>
                      <a:pt x="531" y="2367"/>
                      <a:pt x="1184" y="2367"/>
                    </a:cubicBezTo>
                    <a:cubicBezTo>
                      <a:pt x="1837" y="2367"/>
                      <a:pt x="2367" y="1836"/>
                      <a:pt x="2367" y="1184"/>
                    </a:cubicBezTo>
                    <a:cubicBezTo>
                      <a:pt x="2367" y="531"/>
                      <a:pt x="1837" y="0"/>
                      <a:pt x="1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 rot="-5400000" flipH="1">
                <a:off x="6268117" y="4878673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 rot="-5400000" flipH="1">
                <a:off x="6492530" y="4732305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 rot="-5400000" flipH="1">
                <a:off x="5005354" y="4769585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 rot="-5400000" flipH="1">
                <a:off x="5368593" y="4635471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6"/>
              <p:cNvSpPr/>
              <p:nvPr/>
            </p:nvSpPr>
            <p:spPr>
              <a:xfrm rot="-5400000" flipH="1">
                <a:off x="4740169" y="4608700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1"/>
                      <a:pt x="1751" y="2212"/>
                      <a:pt x="1184" y="2212"/>
                    </a:cubicBezTo>
                    <a:cubicBezTo>
                      <a:pt x="616" y="2212"/>
                      <a:pt x="155" y="1751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0" y="531"/>
                      <a:pt x="0" y="1184"/>
                    </a:cubicBezTo>
                    <a:cubicBezTo>
                      <a:pt x="0" y="1837"/>
                      <a:pt x="531" y="2367"/>
                      <a:pt x="1184" y="2367"/>
                    </a:cubicBezTo>
                    <a:cubicBezTo>
                      <a:pt x="1836" y="2367"/>
                      <a:pt x="2367" y="1837"/>
                      <a:pt x="2367" y="1184"/>
                    </a:cubicBezTo>
                    <a:cubicBezTo>
                      <a:pt x="2367" y="531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16"/>
            <p:cNvGrpSpPr/>
            <p:nvPr/>
          </p:nvGrpSpPr>
          <p:grpSpPr>
            <a:xfrm>
              <a:off x="278349" y="-106199"/>
              <a:ext cx="3742087" cy="2201144"/>
              <a:chOff x="278349" y="-106199"/>
              <a:chExt cx="3742087" cy="2201144"/>
            </a:xfrm>
          </p:grpSpPr>
          <p:sp>
            <p:nvSpPr>
              <p:cNvPr id="816" name="Google Shape;816;p16"/>
              <p:cNvSpPr/>
              <p:nvPr/>
            </p:nvSpPr>
            <p:spPr>
              <a:xfrm rot="10800000">
                <a:off x="2480385" y="-106199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 rot="10800000">
                <a:off x="1667776" y="-106194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 rot="10800000">
                <a:off x="1704796" y="490871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 rot="10800000">
                <a:off x="282596" y="-68807"/>
                <a:ext cx="448769" cy="2163752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41846" extrusionOk="0">
                    <a:moveTo>
                      <a:pt x="4204" y="1"/>
                    </a:moveTo>
                    <a:cubicBezTo>
                      <a:pt x="3521" y="1"/>
                      <a:pt x="2966" y="554"/>
                      <a:pt x="2966" y="1237"/>
                    </a:cubicBezTo>
                    <a:cubicBezTo>
                      <a:pt x="2966" y="1921"/>
                      <a:pt x="3521" y="2475"/>
                      <a:pt x="4204" y="2475"/>
                    </a:cubicBezTo>
                    <a:cubicBezTo>
                      <a:pt x="4482" y="2475"/>
                      <a:pt x="4736" y="2381"/>
                      <a:pt x="4943" y="2226"/>
                    </a:cubicBezTo>
                    <a:lnTo>
                      <a:pt x="8371" y="5654"/>
                    </a:lnTo>
                    <a:lnTo>
                      <a:pt x="8371" y="15908"/>
                    </a:lnTo>
                    <a:lnTo>
                      <a:pt x="6318" y="17962"/>
                    </a:lnTo>
                    <a:cubicBezTo>
                      <a:pt x="6289" y="17990"/>
                      <a:pt x="6273" y="18029"/>
                      <a:pt x="6273" y="18070"/>
                    </a:cubicBezTo>
                    <a:lnTo>
                      <a:pt x="6273" y="28208"/>
                    </a:lnTo>
                    <a:lnTo>
                      <a:pt x="3244" y="31238"/>
                    </a:lnTo>
                    <a:cubicBezTo>
                      <a:pt x="3215" y="31266"/>
                      <a:pt x="3198" y="31305"/>
                      <a:pt x="3198" y="31346"/>
                    </a:cubicBezTo>
                    <a:lnTo>
                      <a:pt x="3198" y="38444"/>
                    </a:lnTo>
                    <a:lnTo>
                      <a:pt x="61" y="41583"/>
                    </a:lnTo>
                    <a:cubicBezTo>
                      <a:pt x="0" y="41642"/>
                      <a:pt x="0" y="41740"/>
                      <a:pt x="61" y="41799"/>
                    </a:cubicBezTo>
                    <a:cubicBezTo>
                      <a:pt x="90" y="41830"/>
                      <a:pt x="129" y="41845"/>
                      <a:pt x="169" y="41845"/>
                    </a:cubicBezTo>
                    <a:cubicBezTo>
                      <a:pt x="208" y="41845"/>
                      <a:pt x="247" y="41830"/>
                      <a:pt x="278" y="41799"/>
                    </a:cubicBezTo>
                    <a:lnTo>
                      <a:pt x="3462" y="38617"/>
                    </a:lnTo>
                    <a:cubicBezTo>
                      <a:pt x="3490" y="38587"/>
                      <a:pt x="3507" y="38548"/>
                      <a:pt x="3507" y="38508"/>
                    </a:cubicBezTo>
                    <a:lnTo>
                      <a:pt x="3507" y="31409"/>
                    </a:lnTo>
                    <a:lnTo>
                      <a:pt x="6535" y="28379"/>
                    </a:lnTo>
                    <a:cubicBezTo>
                      <a:pt x="6565" y="28351"/>
                      <a:pt x="6580" y="28312"/>
                      <a:pt x="6580" y="28270"/>
                    </a:cubicBezTo>
                    <a:lnTo>
                      <a:pt x="6580" y="18134"/>
                    </a:lnTo>
                    <a:lnTo>
                      <a:pt x="8634" y="16081"/>
                    </a:lnTo>
                    <a:cubicBezTo>
                      <a:pt x="8662" y="16051"/>
                      <a:pt x="8679" y="16013"/>
                      <a:pt x="8679" y="15972"/>
                    </a:cubicBezTo>
                    <a:lnTo>
                      <a:pt x="8679" y="5590"/>
                    </a:lnTo>
                    <a:cubicBezTo>
                      <a:pt x="8679" y="5550"/>
                      <a:pt x="8662" y="5511"/>
                      <a:pt x="8634" y="5481"/>
                    </a:cubicBezTo>
                    <a:lnTo>
                      <a:pt x="8634" y="5483"/>
                    </a:lnTo>
                    <a:lnTo>
                      <a:pt x="5163" y="2012"/>
                    </a:lnTo>
                    <a:cubicBezTo>
                      <a:pt x="5334" y="1799"/>
                      <a:pt x="5442" y="1532"/>
                      <a:pt x="5442" y="1237"/>
                    </a:cubicBezTo>
                    <a:cubicBezTo>
                      <a:pt x="5442" y="554"/>
                      <a:pt x="4887" y="1"/>
                      <a:pt x="4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 rot="10800000">
                <a:off x="486990" y="200399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0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0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 rot="10800000">
                <a:off x="1804389" y="158691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 rot="10800000">
                <a:off x="1726520" y="80823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 rot="10800000">
                <a:off x="356321" y="112002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3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3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 rot="10800000">
                <a:off x="278349" y="1042151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89" y="154"/>
                    </a:moveTo>
                    <a:cubicBezTo>
                      <a:pt x="3467" y="154"/>
                      <a:pt x="4426" y="1113"/>
                      <a:pt x="4426" y="2290"/>
                    </a:cubicBezTo>
                    <a:cubicBezTo>
                      <a:pt x="4426" y="3468"/>
                      <a:pt x="3467" y="4426"/>
                      <a:pt x="2289" y="4426"/>
                    </a:cubicBezTo>
                    <a:cubicBezTo>
                      <a:pt x="1112" y="4426"/>
                      <a:pt x="154" y="3468"/>
                      <a:pt x="154" y="2290"/>
                    </a:cubicBezTo>
                    <a:cubicBezTo>
                      <a:pt x="154" y="1113"/>
                      <a:pt x="1112" y="154"/>
                      <a:pt x="2289" y="154"/>
                    </a:cubicBezTo>
                    <a:close/>
                    <a:moveTo>
                      <a:pt x="2289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2"/>
                      <a:pt x="1028" y="4579"/>
                      <a:pt x="2289" y="4579"/>
                    </a:cubicBezTo>
                    <a:cubicBezTo>
                      <a:pt x="3552" y="4579"/>
                      <a:pt x="4579" y="3553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 rot="10800000">
                <a:off x="2512446" y="358912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 rot="10800000">
                <a:off x="2549519" y="395881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6"/>
              <p:cNvSpPr/>
              <p:nvPr/>
            </p:nvSpPr>
            <p:spPr>
              <a:xfrm rot="5400000">
                <a:off x="3836125" y="281490"/>
                <a:ext cx="9394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2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5" y="1216"/>
                      <a:pt x="1565" y="784"/>
                    </a:cubicBezTo>
                    <a:cubicBezTo>
                      <a:pt x="1565" y="352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6"/>
              <p:cNvSpPr/>
              <p:nvPr/>
            </p:nvSpPr>
            <p:spPr>
              <a:xfrm rot="5400000">
                <a:off x="3745723" y="191150"/>
                <a:ext cx="274683" cy="274743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4"/>
                    </a:moveTo>
                    <a:cubicBezTo>
                      <a:pt x="3466" y="154"/>
                      <a:pt x="4425" y="1112"/>
                      <a:pt x="4425" y="2290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1" y="4425"/>
                      <a:pt x="154" y="3468"/>
                      <a:pt x="154" y="2290"/>
                    </a:cubicBezTo>
                    <a:cubicBezTo>
                      <a:pt x="154" y="1113"/>
                      <a:pt x="1111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8"/>
                      <a:pt x="0" y="2290"/>
                    </a:cubicBezTo>
                    <a:cubicBezTo>
                      <a:pt x="0" y="3552"/>
                      <a:pt x="1026" y="4579"/>
                      <a:pt x="2289" y="4579"/>
                    </a:cubicBezTo>
                    <a:cubicBezTo>
                      <a:pt x="3551" y="4579"/>
                      <a:pt x="4579" y="3552"/>
                      <a:pt x="4579" y="2290"/>
                    </a:cubicBezTo>
                    <a:cubicBezTo>
                      <a:pt x="4579" y="1028"/>
                      <a:pt x="3551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16"/>
          <p:cNvGrpSpPr/>
          <p:nvPr/>
        </p:nvGrpSpPr>
        <p:grpSpPr>
          <a:xfrm>
            <a:off x="114928" y="151865"/>
            <a:ext cx="4567085" cy="4883725"/>
            <a:chOff x="114928" y="151865"/>
            <a:chExt cx="4567085" cy="4883725"/>
          </a:xfrm>
        </p:grpSpPr>
        <p:grpSp>
          <p:nvGrpSpPr>
            <p:cNvPr id="830" name="Google Shape;830;p16"/>
            <p:cNvGrpSpPr/>
            <p:nvPr/>
          </p:nvGrpSpPr>
          <p:grpSpPr>
            <a:xfrm>
              <a:off x="114928" y="151865"/>
              <a:ext cx="322367" cy="2107361"/>
              <a:chOff x="114928" y="151865"/>
              <a:chExt cx="322367" cy="2107361"/>
            </a:xfrm>
          </p:grpSpPr>
          <p:sp>
            <p:nvSpPr>
              <p:cNvPr id="831" name="Google Shape;831;p16"/>
              <p:cNvSpPr/>
              <p:nvPr/>
            </p:nvSpPr>
            <p:spPr>
              <a:xfrm rot="10800000">
                <a:off x="203674" y="15186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 rot="10800000">
                <a:off x="291218" y="23940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 rot="10800000">
                <a:off x="381192" y="32938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 rot="10800000">
                <a:off x="114928" y="202560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 rot="10800000">
                <a:off x="202420" y="211314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6"/>
              <p:cNvSpPr/>
              <p:nvPr/>
            </p:nvSpPr>
            <p:spPr>
              <a:xfrm rot="10800000">
                <a:off x="292395" y="220312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16"/>
            <p:cNvGrpSpPr/>
            <p:nvPr/>
          </p:nvGrpSpPr>
          <p:grpSpPr>
            <a:xfrm>
              <a:off x="4435950" y="4789529"/>
              <a:ext cx="246063" cy="246061"/>
              <a:chOff x="4435950" y="4789529"/>
              <a:chExt cx="246063" cy="246061"/>
            </a:xfrm>
          </p:grpSpPr>
          <p:sp>
            <p:nvSpPr>
              <p:cNvPr id="838" name="Google Shape;838;p16"/>
              <p:cNvSpPr/>
              <p:nvPr/>
            </p:nvSpPr>
            <p:spPr>
              <a:xfrm rot="-5400000" flipH="1">
                <a:off x="4622921" y="4789529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1"/>
                      <a:pt x="244" y="1085"/>
                      <a:pt x="543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 rot="-5400000" flipH="1">
                <a:off x="4530770" y="4881679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4" y="1084"/>
                    </a:cubicBezTo>
                    <a:cubicBezTo>
                      <a:pt x="843" y="1084"/>
                      <a:pt x="1085" y="841"/>
                      <a:pt x="1085" y="541"/>
                    </a:cubicBezTo>
                    <a:cubicBezTo>
                      <a:pt x="1085" y="242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 rot="-5400000" flipH="1">
                <a:off x="4435950" y="4976498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2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72" r:id="rId11"/>
    <p:sldLayoutId id="2147483674" r:id="rId12"/>
    <p:sldLayoutId id="2147483675" r:id="rId13"/>
    <p:sldLayoutId id="2147483679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" TargetMode="External"/><Relationship Id="rId2" Type="http://schemas.openxmlformats.org/officeDocument/2006/relationships/hyperlink" Target="http://www.ijcrt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ijeecs.org/" TargetMode="External"/><Relationship Id="rId4" Type="http://schemas.openxmlformats.org/officeDocument/2006/relationships/hyperlink" Target="http://www.ijirse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8"/>
          <p:cNvSpPr txBox="1">
            <a:spLocks noGrp="1"/>
          </p:cNvSpPr>
          <p:nvPr>
            <p:ph type="ctrTitle"/>
          </p:nvPr>
        </p:nvSpPr>
        <p:spPr>
          <a:xfrm>
            <a:off x="77973" y="739620"/>
            <a:ext cx="9023497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Optimizing Power Consumption in Differential Amplifiers</a:t>
            </a:r>
            <a:endParaRPr dirty="0"/>
          </a:p>
        </p:txBody>
      </p:sp>
      <p:grpSp>
        <p:nvGrpSpPr>
          <p:cNvPr id="1898" name="Google Shape;1898;p38"/>
          <p:cNvGrpSpPr/>
          <p:nvPr/>
        </p:nvGrpSpPr>
        <p:grpSpPr>
          <a:xfrm>
            <a:off x="777562" y="-76204"/>
            <a:ext cx="3170770" cy="1162283"/>
            <a:chOff x="777562" y="-76204"/>
            <a:chExt cx="3170770" cy="1162283"/>
          </a:xfrm>
        </p:grpSpPr>
        <p:sp>
          <p:nvSpPr>
            <p:cNvPr id="1899" name="Google Shape;1899;p38"/>
            <p:cNvSpPr/>
            <p:nvPr/>
          </p:nvSpPr>
          <p:spPr>
            <a:xfrm rot="-5400000">
              <a:off x="3075054" y="76684"/>
              <a:ext cx="875835" cy="570060"/>
            </a:xfrm>
            <a:custGeom>
              <a:avLst/>
              <a:gdLst/>
              <a:ahLst/>
              <a:cxnLst/>
              <a:rect l="l" t="t" r="r" b="b"/>
              <a:pathLst>
                <a:path w="17309" h="11266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1"/>
                    <a:pt x="555" y="2476"/>
                    <a:pt x="1239" y="2476"/>
                  </a:cubicBezTo>
                  <a:cubicBezTo>
                    <a:pt x="1525" y="2476"/>
                    <a:pt x="1785" y="2374"/>
                    <a:pt x="1994" y="2211"/>
                  </a:cubicBezTo>
                  <a:lnTo>
                    <a:pt x="3382" y="3600"/>
                  </a:lnTo>
                  <a:lnTo>
                    <a:pt x="3382" y="5884"/>
                  </a:lnTo>
                  <a:cubicBezTo>
                    <a:pt x="3382" y="5925"/>
                    <a:pt x="3399" y="5964"/>
                    <a:pt x="3428" y="5993"/>
                  </a:cubicBezTo>
                  <a:lnTo>
                    <a:pt x="5480" y="8046"/>
                  </a:lnTo>
                  <a:cubicBezTo>
                    <a:pt x="5509" y="8074"/>
                    <a:pt x="5548" y="8091"/>
                    <a:pt x="5589" y="8091"/>
                  </a:cubicBezTo>
                  <a:lnTo>
                    <a:pt x="13901" y="8091"/>
                  </a:lnTo>
                  <a:lnTo>
                    <a:pt x="17030" y="11220"/>
                  </a:lnTo>
                  <a:cubicBezTo>
                    <a:pt x="17061" y="11250"/>
                    <a:pt x="17100" y="11265"/>
                    <a:pt x="17139" y="11265"/>
                  </a:cubicBezTo>
                  <a:cubicBezTo>
                    <a:pt x="17179" y="11265"/>
                    <a:pt x="17218" y="11250"/>
                    <a:pt x="17248" y="11220"/>
                  </a:cubicBezTo>
                  <a:cubicBezTo>
                    <a:pt x="17308" y="11160"/>
                    <a:pt x="17308" y="11063"/>
                    <a:pt x="17248" y="11003"/>
                  </a:cubicBezTo>
                  <a:lnTo>
                    <a:pt x="14074" y="7829"/>
                  </a:lnTo>
                  <a:cubicBezTo>
                    <a:pt x="14045" y="7799"/>
                    <a:pt x="14006" y="7782"/>
                    <a:pt x="13965" y="7782"/>
                  </a:cubicBezTo>
                  <a:lnTo>
                    <a:pt x="5653" y="7782"/>
                  </a:lnTo>
                  <a:lnTo>
                    <a:pt x="3691" y="5820"/>
                  </a:lnTo>
                  <a:lnTo>
                    <a:pt x="3691" y="3536"/>
                  </a:lnTo>
                  <a:cubicBezTo>
                    <a:pt x="3691" y="3495"/>
                    <a:pt x="3674" y="3456"/>
                    <a:pt x="3644" y="3427"/>
                  </a:cubicBezTo>
                  <a:lnTo>
                    <a:pt x="2212" y="1993"/>
                  </a:lnTo>
                  <a:cubicBezTo>
                    <a:pt x="2375" y="1784"/>
                    <a:pt x="2475" y="1524"/>
                    <a:pt x="2475" y="1238"/>
                  </a:cubicBezTo>
                  <a:cubicBezTo>
                    <a:pt x="2475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 rot="-5400000">
              <a:off x="3264223" y="710575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 rot="-5400000">
              <a:off x="2429519" y="181451"/>
              <a:ext cx="816380" cy="332138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 rot="-5400000">
              <a:off x="2914826" y="666654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 rot="-5400000">
              <a:off x="2465575" y="428254"/>
              <a:ext cx="1146697" cy="168953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 rot="-5400000">
              <a:off x="2990651" y="997048"/>
              <a:ext cx="52776" cy="52826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 rot="-5400000">
              <a:off x="2236301" y="192962"/>
              <a:ext cx="727628" cy="190914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 rot="-5400000">
              <a:off x="2606568" y="563177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 rot="-5400000">
              <a:off x="1925792" y="254316"/>
              <a:ext cx="1032088" cy="372669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 rot="-5400000">
              <a:off x="2539168" y="867689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 rot="-5400000">
              <a:off x="1611712" y="25451"/>
              <a:ext cx="815824" cy="612513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 rot="-5400000">
              <a:off x="2236906" y="650589"/>
              <a:ext cx="52725" cy="527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 rot="-5400000">
              <a:off x="1900010" y="148687"/>
              <a:ext cx="649957" cy="201793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 rot="-5400000">
              <a:off x="2236855" y="485531"/>
              <a:ext cx="52826" cy="527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 rot="-5400000">
              <a:off x="1071656" y="291152"/>
              <a:ext cx="893444" cy="160351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 rot="-5400000">
              <a:off x="1474432" y="728994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 rot="-5400000">
              <a:off x="810480" y="235264"/>
              <a:ext cx="831611" cy="208674"/>
            </a:xfrm>
            <a:custGeom>
              <a:avLst/>
              <a:gdLst/>
              <a:ahLst/>
              <a:cxnLst/>
              <a:rect l="l" t="t" r="r" b="b"/>
              <a:pathLst>
                <a:path w="16435" h="4124" extrusionOk="0">
                  <a:moveTo>
                    <a:pt x="16265" y="1"/>
                  </a:moveTo>
                  <a:cubicBezTo>
                    <a:pt x="16226" y="1"/>
                    <a:pt x="16186" y="16"/>
                    <a:pt x="16156" y="45"/>
                  </a:cubicBezTo>
                  <a:lnTo>
                    <a:pt x="14046" y="2155"/>
                  </a:lnTo>
                  <a:lnTo>
                    <a:pt x="9583" y="2155"/>
                  </a:lnTo>
                  <a:lnTo>
                    <a:pt x="8415" y="987"/>
                  </a:lnTo>
                  <a:cubicBezTo>
                    <a:pt x="8387" y="959"/>
                    <a:pt x="8348" y="942"/>
                    <a:pt x="8307" y="942"/>
                  </a:cubicBezTo>
                  <a:lnTo>
                    <a:pt x="3135" y="942"/>
                  </a:lnTo>
                  <a:cubicBezTo>
                    <a:pt x="3094" y="942"/>
                    <a:pt x="3054" y="959"/>
                    <a:pt x="3026" y="987"/>
                  </a:cubicBezTo>
                  <a:lnTo>
                    <a:pt x="2052" y="1962"/>
                  </a:lnTo>
                  <a:cubicBezTo>
                    <a:pt x="1834" y="1770"/>
                    <a:pt x="1552" y="1649"/>
                    <a:pt x="1238" y="1649"/>
                  </a:cubicBezTo>
                  <a:cubicBezTo>
                    <a:pt x="555" y="1649"/>
                    <a:pt x="1" y="2204"/>
                    <a:pt x="1" y="2887"/>
                  </a:cubicBezTo>
                  <a:cubicBezTo>
                    <a:pt x="1" y="3570"/>
                    <a:pt x="555" y="4124"/>
                    <a:pt x="1238" y="4124"/>
                  </a:cubicBezTo>
                  <a:cubicBezTo>
                    <a:pt x="1922" y="4124"/>
                    <a:pt x="2475" y="3570"/>
                    <a:pt x="2475" y="2887"/>
                  </a:cubicBezTo>
                  <a:cubicBezTo>
                    <a:pt x="2475" y="2628"/>
                    <a:pt x="2396" y="2388"/>
                    <a:pt x="2259" y="2190"/>
                  </a:cubicBezTo>
                  <a:lnTo>
                    <a:pt x="3198" y="1250"/>
                  </a:lnTo>
                  <a:lnTo>
                    <a:pt x="8243" y="1250"/>
                  </a:lnTo>
                  <a:lnTo>
                    <a:pt x="9411" y="2418"/>
                  </a:lnTo>
                  <a:cubicBezTo>
                    <a:pt x="9439" y="2447"/>
                    <a:pt x="9478" y="2463"/>
                    <a:pt x="9520" y="2463"/>
                  </a:cubicBezTo>
                  <a:lnTo>
                    <a:pt x="14110" y="2463"/>
                  </a:lnTo>
                  <a:cubicBezTo>
                    <a:pt x="14150" y="2463"/>
                    <a:pt x="14189" y="2447"/>
                    <a:pt x="14219" y="2418"/>
                  </a:cubicBezTo>
                  <a:lnTo>
                    <a:pt x="16374" y="263"/>
                  </a:lnTo>
                  <a:cubicBezTo>
                    <a:pt x="16434" y="202"/>
                    <a:pt x="16434" y="105"/>
                    <a:pt x="16374" y="45"/>
                  </a:cubicBezTo>
                  <a:cubicBezTo>
                    <a:pt x="16344" y="16"/>
                    <a:pt x="16304" y="1"/>
                    <a:pt x="16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 rot="-5400000">
              <a:off x="1241670" y="666351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1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09"/>
                    <a:pt x="233" y="1044"/>
                    <a:pt x="521" y="1044"/>
                  </a:cubicBezTo>
                  <a:cubicBezTo>
                    <a:pt x="809" y="1044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 rot="-5400000">
              <a:off x="1834961" y="776609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 rot="-5400000">
              <a:off x="1749345" y="690942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 rot="-5400000">
              <a:off x="1661249" y="602898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 rot="-5400000">
              <a:off x="3792864" y="653435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3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6" y="1216"/>
                    <a:pt x="1566" y="783"/>
                  </a:cubicBezTo>
                  <a:cubicBezTo>
                    <a:pt x="1566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 rot="-5400000">
              <a:off x="3716635" y="577207"/>
              <a:ext cx="231697" cy="231697"/>
            </a:xfrm>
            <a:custGeom>
              <a:avLst/>
              <a:gdLst/>
              <a:ahLst/>
              <a:cxnLst/>
              <a:rect l="l" t="t" r="r" b="b"/>
              <a:pathLst>
                <a:path w="4579" h="4579" extrusionOk="0">
                  <a:moveTo>
                    <a:pt x="2289" y="154"/>
                  </a:moveTo>
                  <a:cubicBezTo>
                    <a:pt x="3466" y="154"/>
                    <a:pt x="4425" y="1111"/>
                    <a:pt x="4425" y="2289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2" y="4425"/>
                    <a:pt x="154" y="3466"/>
                    <a:pt x="154" y="2289"/>
                  </a:cubicBezTo>
                  <a:cubicBezTo>
                    <a:pt x="154" y="1111"/>
                    <a:pt x="1112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7"/>
                    <a:pt x="0" y="2289"/>
                  </a:cubicBezTo>
                  <a:cubicBezTo>
                    <a:pt x="0" y="3551"/>
                    <a:pt x="1026" y="4579"/>
                    <a:pt x="2289" y="4579"/>
                  </a:cubicBezTo>
                  <a:cubicBezTo>
                    <a:pt x="3552" y="4579"/>
                    <a:pt x="4579" y="3551"/>
                    <a:pt x="4579" y="2289"/>
                  </a:cubicBezTo>
                  <a:cubicBezTo>
                    <a:pt x="4579" y="1027"/>
                    <a:pt x="3552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 rot="-5400000">
              <a:off x="853791" y="565581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2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5" y="1216"/>
                    <a:pt x="1565" y="784"/>
                  </a:cubicBezTo>
                  <a:cubicBezTo>
                    <a:pt x="1565" y="352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 rot="-5400000">
              <a:off x="777587" y="489327"/>
              <a:ext cx="231697" cy="231748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89" y="154"/>
                  </a:moveTo>
                  <a:cubicBezTo>
                    <a:pt x="3466" y="154"/>
                    <a:pt x="4425" y="1112"/>
                    <a:pt x="4425" y="2290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1" y="4425"/>
                    <a:pt x="154" y="3468"/>
                    <a:pt x="154" y="2290"/>
                  </a:cubicBezTo>
                  <a:cubicBezTo>
                    <a:pt x="154" y="1113"/>
                    <a:pt x="1111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8"/>
                    <a:pt x="0" y="2290"/>
                  </a:cubicBezTo>
                  <a:cubicBezTo>
                    <a:pt x="0" y="3552"/>
                    <a:pt x="1026" y="4579"/>
                    <a:pt x="2289" y="4579"/>
                  </a:cubicBezTo>
                  <a:cubicBezTo>
                    <a:pt x="3551" y="4579"/>
                    <a:pt x="4579" y="3552"/>
                    <a:pt x="4579" y="2290"/>
                  </a:cubicBezTo>
                  <a:cubicBezTo>
                    <a:pt x="4579" y="1028"/>
                    <a:pt x="3551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8"/>
          <p:cNvGrpSpPr/>
          <p:nvPr/>
        </p:nvGrpSpPr>
        <p:grpSpPr>
          <a:xfrm>
            <a:off x="5312917" y="3045099"/>
            <a:ext cx="3288108" cy="2164123"/>
            <a:chOff x="5312917" y="3045099"/>
            <a:chExt cx="3288108" cy="2164123"/>
          </a:xfrm>
        </p:grpSpPr>
        <p:sp>
          <p:nvSpPr>
            <p:cNvPr id="1925" name="Google Shape;1925;p38"/>
            <p:cNvSpPr/>
            <p:nvPr/>
          </p:nvSpPr>
          <p:spPr>
            <a:xfrm>
              <a:off x="6484616" y="4292587"/>
              <a:ext cx="554005" cy="916586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6521639" y="4329559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6595480" y="4109381"/>
              <a:ext cx="1277356" cy="1062404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6632608" y="4146405"/>
              <a:ext cx="53880" cy="5388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7652367" y="3874672"/>
              <a:ext cx="446038" cy="1297109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7689391" y="3911748"/>
              <a:ext cx="53932" cy="53880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7484157" y="3118888"/>
              <a:ext cx="1031999" cy="2052881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7521181" y="3155912"/>
              <a:ext cx="53984" cy="53932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8547042" y="304509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0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0"/>
                  </a:cubicBezTo>
                  <a:cubicBezTo>
                    <a:pt x="1043" y="233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8256487" y="3771357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8168943" y="3683813"/>
              <a:ext cx="56155" cy="56104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8078969" y="3593839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7189414" y="462787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7101870" y="4540326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7011895" y="4450352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733441" y="4547204"/>
              <a:ext cx="81027" cy="81027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55515" y="4469278"/>
              <a:ext cx="236825" cy="236877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7202651" y="4863251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1"/>
                    <a:pt x="0" y="783"/>
                  </a:cubicBezTo>
                  <a:cubicBezTo>
                    <a:pt x="0" y="1216"/>
                    <a:pt x="350" y="1566"/>
                    <a:pt x="783" y="1566"/>
                  </a:cubicBezTo>
                  <a:cubicBezTo>
                    <a:pt x="1215" y="1566"/>
                    <a:pt x="1565" y="1216"/>
                    <a:pt x="1565" y="783"/>
                  </a:cubicBezTo>
                  <a:cubicBezTo>
                    <a:pt x="1565" y="351"/>
                    <a:pt x="1215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7924100" y="4417982"/>
              <a:ext cx="81027" cy="81079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7846225" y="4340108"/>
              <a:ext cx="236773" cy="23682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8284979" y="3337722"/>
              <a:ext cx="81079" cy="81027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8207105" y="3259848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7943904" y="3317038"/>
              <a:ext cx="122394" cy="122394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5737830" y="4152868"/>
              <a:ext cx="188426" cy="1056354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5835302" y="4189944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5925793" y="4025353"/>
              <a:ext cx="484354" cy="1183815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5996893" y="406242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5576031" y="4457126"/>
              <a:ext cx="138372" cy="752049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5623397" y="4494150"/>
              <a:ext cx="53984" cy="53984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361134" y="4534018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273642" y="4446474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183667" y="435650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5893320" y="4690956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5815394" y="4613081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 rot="-5400000">
              <a:off x="5312917" y="4315298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 flipH="1">
            <a:off x="410273" y="2831332"/>
            <a:ext cx="3765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SuperVisor Teacher </a:t>
            </a:r>
            <a:r>
              <a:rPr lang="en" dirty="0" smtClean="0">
                <a:solidFill>
                  <a:schemeClr val="accent2"/>
                </a:solidFill>
              </a:rPr>
              <a:t>:-</a:t>
            </a:r>
          </a:p>
          <a:p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 smtClean="0">
                <a:solidFill>
                  <a:schemeClr val="accent2"/>
                </a:solidFill>
              </a:rPr>
              <a:t>Dr. RishiBrind </a:t>
            </a:r>
            <a:r>
              <a:rPr lang="en" dirty="0">
                <a:solidFill>
                  <a:schemeClr val="accent2"/>
                </a:solidFill>
              </a:rPr>
              <a:t>Upadhyay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TEAM NAME :-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Priyanshu Aggarwal      A8      22102236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Harsheeta Agarwal       A8      </a:t>
            </a:r>
            <a:r>
              <a:rPr lang="en" dirty="0" smtClean="0">
                <a:solidFill>
                  <a:schemeClr val="accent2"/>
                </a:solidFill>
              </a:rPr>
              <a:t>22102187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CA602-49E8-2CC9-6299-98347E8C9DC4}"/>
              </a:ext>
            </a:extLst>
          </p:cNvPr>
          <p:cNvSpPr txBox="1"/>
          <p:nvPr/>
        </p:nvSpPr>
        <p:spPr>
          <a:xfrm>
            <a:off x="1995713" y="1778788"/>
            <a:ext cx="4985657" cy="2308324"/>
          </a:xfrm>
          <a:prstGeom prst="rect">
            <a:avLst/>
          </a:prstGeom>
          <a:solidFill>
            <a:srgbClr val="C00000">
              <a:alpha val="29000"/>
            </a:srgbClr>
          </a:solidFill>
          <a:ln w="28575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The differential amplifier in the difference amplifier stage in the op-amp, can be used in four configurations.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) Dual input, balanced output differential amplifier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(ii) Dual input, unbalanced output differential amplifier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(iii) Single input, balanced output differential amplifier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(iv) Single input, unbalanced output differential amplifier 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85ED5-2947-97FF-4188-983F990556AB}"/>
              </a:ext>
            </a:extLst>
          </p:cNvPr>
          <p:cNvSpPr txBox="1"/>
          <p:nvPr/>
        </p:nvSpPr>
        <p:spPr>
          <a:xfrm>
            <a:off x="442686" y="332341"/>
            <a:ext cx="844005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Configurations of Differential Amplifier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4CC3F4DF-6FC4-CF8E-9274-EA2BD54D707C}"/>
              </a:ext>
            </a:extLst>
          </p:cNvPr>
          <p:cNvSpPr/>
          <p:nvPr/>
        </p:nvSpPr>
        <p:spPr>
          <a:xfrm>
            <a:off x="0" y="1207728"/>
            <a:ext cx="1891271" cy="1725222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F435B824-C2BC-0E50-EDAF-862928A0B21C}"/>
              </a:ext>
            </a:extLst>
          </p:cNvPr>
          <p:cNvSpPr/>
          <p:nvPr/>
        </p:nvSpPr>
        <p:spPr>
          <a:xfrm rot="5400000">
            <a:off x="6680714" y="2148826"/>
            <a:ext cx="2169559" cy="1568248"/>
          </a:xfrm>
          <a:custGeom>
            <a:avLst/>
            <a:gdLst/>
            <a:ahLst/>
            <a:cxnLst/>
            <a:rect l="l" t="t" r="r" b="b"/>
            <a:pathLst>
              <a:path w="4436442" h="4114800">
                <a:moveTo>
                  <a:pt x="0" y="0"/>
                </a:moveTo>
                <a:lnTo>
                  <a:pt x="4436442" y="0"/>
                </a:lnTo>
                <a:lnTo>
                  <a:pt x="4436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F39CED6-1ED3-9927-7C4E-E888753D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46" y="323291"/>
            <a:ext cx="5867908" cy="45114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>
          <a:extLst>
            <a:ext uri="{FF2B5EF4-FFF2-40B4-BE49-F238E27FC236}">
              <a16:creationId xmlns:a16="http://schemas.microsoft.com/office/drawing/2014/main" id="{158DA149-1CE9-C8D3-FDC1-C4B0D894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44E91-2F95-31A9-733E-950CF432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79" y="281846"/>
            <a:ext cx="6195260" cy="45798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598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53"/>
          <p:cNvGrpSpPr/>
          <p:nvPr/>
        </p:nvGrpSpPr>
        <p:grpSpPr>
          <a:xfrm>
            <a:off x="709439" y="4011392"/>
            <a:ext cx="1470674" cy="1178588"/>
            <a:chOff x="709439" y="4011392"/>
            <a:chExt cx="1470674" cy="1178588"/>
          </a:xfrm>
        </p:grpSpPr>
        <p:sp>
          <p:nvSpPr>
            <p:cNvPr id="2299" name="Google Shape;2299;p53"/>
            <p:cNvSpPr/>
            <p:nvPr/>
          </p:nvSpPr>
          <p:spPr>
            <a:xfrm rot="-5400000" flipH="1">
              <a:off x="947361" y="3957227"/>
              <a:ext cx="1063531" cy="1401975"/>
            </a:xfrm>
            <a:custGeom>
              <a:avLst/>
              <a:gdLst/>
              <a:ahLst/>
              <a:cxnLst/>
              <a:rect l="l" t="t" r="r" b="b"/>
              <a:pathLst>
                <a:path w="25419" h="33508" extrusionOk="0">
                  <a:moveTo>
                    <a:pt x="3388" y="1"/>
                  </a:moveTo>
                  <a:cubicBezTo>
                    <a:pt x="3338" y="1"/>
                    <a:pt x="3287" y="20"/>
                    <a:pt x="3249" y="59"/>
                  </a:cubicBezTo>
                  <a:lnTo>
                    <a:pt x="58" y="3250"/>
                  </a:lnTo>
                  <a:cubicBezTo>
                    <a:pt x="21" y="3287"/>
                    <a:pt x="0" y="3336"/>
                    <a:pt x="0" y="3390"/>
                  </a:cubicBezTo>
                  <a:lnTo>
                    <a:pt x="0" y="8560"/>
                  </a:lnTo>
                  <a:cubicBezTo>
                    <a:pt x="0" y="8612"/>
                    <a:pt x="21" y="8663"/>
                    <a:pt x="58" y="8700"/>
                  </a:cubicBezTo>
                  <a:lnTo>
                    <a:pt x="3141" y="11783"/>
                  </a:lnTo>
                  <a:cubicBezTo>
                    <a:pt x="3178" y="11820"/>
                    <a:pt x="3229" y="11841"/>
                    <a:pt x="3281" y="11841"/>
                  </a:cubicBezTo>
                  <a:lnTo>
                    <a:pt x="9468" y="11841"/>
                  </a:lnTo>
                  <a:lnTo>
                    <a:pt x="18638" y="21011"/>
                  </a:lnTo>
                  <a:lnTo>
                    <a:pt x="18638" y="26946"/>
                  </a:lnTo>
                  <a:cubicBezTo>
                    <a:pt x="18638" y="26998"/>
                    <a:pt x="18659" y="27049"/>
                    <a:pt x="18696" y="27085"/>
                  </a:cubicBezTo>
                  <a:lnTo>
                    <a:pt x="25061" y="33450"/>
                  </a:lnTo>
                  <a:cubicBezTo>
                    <a:pt x="25100" y="33489"/>
                    <a:pt x="25150" y="33508"/>
                    <a:pt x="25201" y="33508"/>
                  </a:cubicBezTo>
                  <a:cubicBezTo>
                    <a:pt x="25252" y="33508"/>
                    <a:pt x="25302" y="33489"/>
                    <a:pt x="25341" y="33450"/>
                  </a:cubicBezTo>
                  <a:cubicBezTo>
                    <a:pt x="25418" y="33373"/>
                    <a:pt x="25418" y="33248"/>
                    <a:pt x="25341" y="33170"/>
                  </a:cubicBezTo>
                  <a:lnTo>
                    <a:pt x="19034" y="26864"/>
                  </a:lnTo>
                  <a:lnTo>
                    <a:pt x="19034" y="20928"/>
                  </a:lnTo>
                  <a:cubicBezTo>
                    <a:pt x="19034" y="20876"/>
                    <a:pt x="19013" y="20826"/>
                    <a:pt x="18977" y="20789"/>
                  </a:cubicBezTo>
                  <a:lnTo>
                    <a:pt x="9691" y="11503"/>
                  </a:lnTo>
                  <a:cubicBezTo>
                    <a:pt x="9654" y="11466"/>
                    <a:pt x="9603" y="11445"/>
                    <a:pt x="9551" y="11445"/>
                  </a:cubicBezTo>
                  <a:lnTo>
                    <a:pt x="3364" y="11445"/>
                  </a:lnTo>
                  <a:lnTo>
                    <a:pt x="396" y="8478"/>
                  </a:lnTo>
                  <a:lnTo>
                    <a:pt x="396" y="3471"/>
                  </a:lnTo>
                  <a:lnTo>
                    <a:pt x="3529" y="338"/>
                  </a:lnTo>
                  <a:cubicBezTo>
                    <a:pt x="3606" y="261"/>
                    <a:pt x="3606" y="136"/>
                    <a:pt x="3529" y="59"/>
                  </a:cubicBezTo>
                  <a:cubicBezTo>
                    <a:pt x="3490" y="20"/>
                    <a:pt x="3439" y="1"/>
                    <a:pt x="3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3"/>
            <p:cNvSpPr/>
            <p:nvPr/>
          </p:nvSpPr>
          <p:spPr>
            <a:xfrm rot="-5400000" flipH="1">
              <a:off x="1609311" y="4866454"/>
              <a:ext cx="84391" cy="84391"/>
            </a:xfrm>
            <a:custGeom>
              <a:avLst/>
              <a:gdLst/>
              <a:ahLst/>
              <a:cxnLst/>
              <a:rect l="l" t="t" r="r" b="b"/>
              <a:pathLst>
                <a:path w="2017" h="2017" extrusionOk="0">
                  <a:moveTo>
                    <a:pt x="1009" y="1"/>
                  </a:moveTo>
                  <a:cubicBezTo>
                    <a:pt x="453" y="1"/>
                    <a:pt x="1" y="452"/>
                    <a:pt x="1" y="1008"/>
                  </a:cubicBezTo>
                  <a:cubicBezTo>
                    <a:pt x="1" y="1565"/>
                    <a:pt x="453" y="2016"/>
                    <a:pt x="1009" y="2016"/>
                  </a:cubicBezTo>
                  <a:cubicBezTo>
                    <a:pt x="1566" y="2016"/>
                    <a:pt x="2017" y="1565"/>
                    <a:pt x="2017" y="1008"/>
                  </a:cubicBezTo>
                  <a:cubicBezTo>
                    <a:pt x="2017" y="452"/>
                    <a:pt x="156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3"/>
            <p:cNvSpPr/>
            <p:nvPr/>
          </p:nvSpPr>
          <p:spPr>
            <a:xfrm rot="-5400000" flipH="1">
              <a:off x="1528164" y="4785350"/>
              <a:ext cx="246647" cy="246689"/>
            </a:xfrm>
            <a:custGeom>
              <a:avLst/>
              <a:gdLst/>
              <a:ahLst/>
              <a:cxnLst/>
              <a:rect l="l" t="t" r="r" b="b"/>
              <a:pathLst>
                <a:path w="5895" h="5896" extrusionOk="0">
                  <a:moveTo>
                    <a:pt x="2947" y="199"/>
                  </a:moveTo>
                  <a:cubicBezTo>
                    <a:pt x="4463" y="199"/>
                    <a:pt x="5696" y="1432"/>
                    <a:pt x="5696" y="2948"/>
                  </a:cubicBezTo>
                  <a:cubicBezTo>
                    <a:pt x="5696" y="4465"/>
                    <a:pt x="4463" y="5698"/>
                    <a:pt x="2947" y="5698"/>
                  </a:cubicBezTo>
                  <a:cubicBezTo>
                    <a:pt x="1432" y="5698"/>
                    <a:pt x="199" y="4465"/>
                    <a:pt x="199" y="2948"/>
                  </a:cubicBezTo>
                  <a:cubicBezTo>
                    <a:pt x="199" y="1432"/>
                    <a:pt x="1432" y="199"/>
                    <a:pt x="2947" y="199"/>
                  </a:cubicBezTo>
                  <a:close/>
                  <a:moveTo>
                    <a:pt x="2947" y="1"/>
                  </a:moveTo>
                  <a:cubicBezTo>
                    <a:pt x="1322" y="1"/>
                    <a:pt x="0" y="1324"/>
                    <a:pt x="0" y="2948"/>
                  </a:cubicBezTo>
                  <a:cubicBezTo>
                    <a:pt x="0" y="4573"/>
                    <a:pt x="1322" y="5895"/>
                    <a:pt x="2947" y="5895"/>
                  </a:cubicBezTo>
                  <a:cubicBezTo>
                    <a:pt x="4573" y="5895"/>
                    <a:pt x="5895" y="4573"/>
                    <a:pt x="5895" y="2948"/>
                  </a:cubicBezTo>
                  <a:cubicBezTo>
                    <a:pt x="5895" y="1324"/>
                    <a:pt x="4572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3"/>
            <p:cNvSpPr/>
            <p:nvPr/>
          </p:nvSpPr>
          <p:spPr>
            <a:xfrm rot="-5400000" flipH="1">
              <a:off x="1089671" y="4092560"/>
              <a:ext cx="84391" cy="84391"/>
            </a:xfrm>
            <a:custGeom>
              <a:avLst/>
              <a:gdLst/>
              <a:ahLst/>
              <a:cxnLst/>
              <a:rect l="l" t="t" r="r" b="b"/>
              <a:pathLst>
                <a:path w="2017" h="2017" extrusionOk="0">
                  <a:moveTo>
                    <a:pt x="1008" y="1"/>
                  </a:moveTo>
                  <a:cubicBezTo>
                    <a:pt x="451" y="1"/>
                    <a:pt x="0" y="452"/>
                    <a:pt x="0" y="1009"/>
                  </a:cubicBezTo>
                  <a:cubicBezTo>
                    <a:pt x="0" y="1566"/>
                    <a:pt x="451" y="2016"/>
                    <a:pt x="1008" y="2016"/>
                  </a:cubicBezTo>
                  <a:cubicBezTo>
                    <a:pt x="1564" y="2016"/>
                    <a:pt x="2016" y="1566"/>
                    <a:pt x="2016" y="1009"/>
                  </a:cubicBezTo>
                  <a:cubicBezTo>
                    <a:pt x="2016" y="452"/>
                    <a:pt x="1564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 rot="-5400000" flipH="1">
              <a:off x="1008567" y="4011371"/>
              <a:ext cx="246647" cy="246689"/>
            </a:xfrm>
            <a:custGeom>
              <a:avLst/>
              <a:gdLst/>
              <a:ahLst/>
              <a:cxnLst/>
              <a:rect l="l" t="t" r="r" b="b"/>
              <a:pathLst>
                <a:path w="5895" h="5896" extrusionOk="0">
                  <a:moveTo>
                    <a:pt x="2948" y="198"/>
                  </a:moveTo>
                  <a:cubicBezTo>
                    <a:pt x="4464" y="198"/>
                    <a:pt x="5697" y="1433"/>
                    <a:pt x="5697" y="2948"/>
                  </a:cubicBezTo>
                  <a:cubicBezTo>
                    <a:pt x="5697" y="4464"/>
                    <a:pt x="4464" y="5697"/>
                    <a:pt x="2948" y="5697"/>
                  </a:cubicBezTo>
                  <a:cubicBezTo>
                    <a:pt x="1432" y="5697"/>
                    <a:pt x="199" y="4464"/>
                    <a:pt x="199" y="2948"/>
                  </a:cubicBezTo>
                  <a:cubicBezTo>
                    <a:pt x="199" y="1433"/>
                    <a:pt x="1432" y="198"/>
                    <a:pt x="2948" y="198"/>
                  </a:cubicBezTo>
                  <a:close/>
                  <a:moveTo>
                    <a:pt x="2948" y="1"/>
                  </a:moveTo>
                  <a:cubicBezTo>
                    <a:pt x="1323" y="1"/>
                    <a:pt x="0" y="1323"/>
                    <a:pt x="0" y="2948"/>
                  </a:cubicBezTo>
                  <a:cubicBezTo>
                    <a:pt x="0" y="4574"/>
                    <a:pt x="1323" y="5895"/>
                    <a:pt x="2948" y="5895"/>
                  </a:cubicBezTo>
                  <a:cubicBezTo>
                    <a:pt x="4573" y="5895"/>
                    <a:pt x="5895" y="4574"/>
                    <a:pt x="5895" y="2948"/>
                  </a:cubicBezTo>
                  <a:cubicBezTo>
                    <a:pt x="5895" y="1323"/>
                    <a:pt x="4573" y="1"/>
                    <a:pt x="2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 rot="-5400000" flipH="1">
              <a:off x="1348696" y="4593999"/>
              <a:ext cx="127445" cy="127528"/>
            </a:xfrm>
            <a:custGeom>
              <a:avLst/>
              <a:gdLst/>
              <a:ahLst/>
              <a:cxnLst/>
              <a:rect l="l" t="t" r="r" b="b"/>
              <a:pathLst>
                <a:path w="3046" h="3048" extrusionOk="0">
                  <a:moveTo>
                    <a:pt x="1523" y="199"/>
                  </a:moveTo>
                  <a:cubicBezTo>
                    <a:pt x="2254" y="199"/>
                    <a:pt x="2848" y="794"/>
                    <a:pt x="2848" y="1525"/>
                  </a:cubicBezTo>
                  <a:cubicBezTo>
                    <a:pt x="2848" y="2255"/>
                    <a:pt x="2254" y="2849"/>
                    <a:pt x="1523" y="2849"/>
                  </a:cubicBezTo>
                  <a:cubicBezTo>
                    <a:pt x="793" y="2849"/>
                    <a:pt x="198" y="2255"/>
                    <a:pt x="198" y="1525"/>
                  </a:cubicBezTo>
                  <a:cubicBezTo>
                    <a:pt x="198" y="794"/>
                    <a:pt x="793" y="199"/>
                    <a:pt x="1523" y="199"/>
                  </a:cubicBezTo>
                  <a:close/>
                  <a:moveTo>
                    <a:pt x="1523" y="1"/>
                  </a:moveTo>
                  <a:cubicBezTo>
                    <a:pt x="684" y="1"/>
                    <a:pt x="1" y="684"/>
                    <a:pt x="1" y="1525"/>
                  </a:cubicBezTo>
                  <a:cubicBezTo>
                    <a:pt x="1" y="2364"/>
                    <a:pt x="684" y="3047"/>
                    <a:pt x="1523" y="3047"/>
                  </a:cubicBezTo>
                  <a:cubicBezTo>
                    <a:pt x="2364" y="3047"/>
                    <a:pt x="3046" y="2364"/>
                    <a:pt x="3046" y="1525"/>
                  </a:cubicBezTo>
                  <a:cubicBezTo>
                    <a:pt x="3046" y="684"/>
                    <a:pt x="2364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3"/>
            <p:cNvSpPr/>
            <p:nvPr/>
          </p:nvSpPr>
          <p:spPr>
            <a:xfrm rot="-5400000" flipH="1">
              <a:off x="709439" y="4225105"/>
              <a:ext cx="133344" cy="133344"/>
            </a:xfrm>
            <a:custGeom>
              <a:avLst/>
              <a:gdLst/>
              <a:ahLst/>
              <a:cxnLst/>
              <a:rect l="l" t="t" r="r" b="b"/>
              <a:pathLst>
                <a:path w="3187" h="3187" extrusionOk="0">
                  <a:moveTo>
                    <a:pt x="1594" y="0"/>
                  </a:moveTo>
                  <a:cubicBezTo>
                    <a:pt x="714" y="0"/>
                    <a:pt x="1" y="714"/>
                    <a:pt x="1" y="1594"/>
                  </a:cubicBezTo>
                  <a:cubicBezTo>
                    <a:pt x="1" y="2473"/>
                    <a:pt x="714" y="3186"/>
                    <a:pt x="1594" y="3186"/>
                  </a:cubicBezTo>
                  <a:cubicBezTo>
                    <a:pt x="2474" y="3186"/>
                    <a:pt x="3187" y="2473"/>
                    <a:pt x="3187" y="1594"/>
                  </a:cubicBezTo>
                  <a:cubicBezTo>
                    <a:pt x="3187" y="714"/>
                    <a:pt x="2474" y="0"/>
                    <a:pt x="1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3"/>
            <p:cNvSpPr/>
            <p:nvPr/>
          </p:nvSpPr>
          <p:spPr>
            <a:xfrm rot="-5400000" flipH="1">
              <a:off x="748015" y="4263681"/>
              <a:ext cx="56191" cy="56191"/>
            </a:xfrm>
            <a:custGeom>
              <a:avLst/>
              <a:gdLst/>
              <a:ahLst/>
              <a:cxnLst/>
              <a:rect l="l" t="t" r="r" b="b"/>
              <a:pathLst>
                <a:path w="1343" h="1343" extrusionOk="0">
                  <a:moveTo>
                    <a:pt x="671" y="0"/>
                  </a:moveTo>
                  <a:cubicBezTo>
                    <a:pt x="301" y="0"/>
                    <a:pt x="1" y="301"/>
                    <a:pt x="1" y="672"/>
                  </a:cubicBezTo>
                  <a:cubicBezTo>
                    <a:pt x="1" y="1042"/>
                    <a:pt x="301" y="1342"/>
                    <a:pt x="671" y="1342"/>
                  </a:cubicBezTo>
                  <a:cubicBezTo>
                    <a:pt x="1042" y="1342"/>
                    <a:pt x="1343" y="1042"/>
                    <a:pt x="1343" y="672"/>
                  </a:cubicBezTo>
                  <a:cubicBezTo>
                    <a:pt x="1343" y="301"/>
                    <a:pt x="1042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53"/>
          <p:cNvGrpSpPr/>
          <p:nvPr/>
        </p:nvGrpSpPr>
        <p:grpSpPr>
          <a:xfrm>
            <a:off x="5026613" y="-47459"/>
            <a:ext cx="3405230" cy="1251003"/>
            <a:chOff x="5026613" y="-47459"/>
            <a:chExt cx="3405230" cy="1251003"/>
          </a:xfrm>
        </p:grpSpPr>
        <p:sp>
          <p:nvSpPr>
            <p:cNvPr id="2308" name="Google Shape;2308;p53"/>
            <p:cNvSpPr/>
            <p:nvPr/>
          </p:nvSpPr>
          <p:spPr>
            <a:xfrm rot="5400000" flipH="1">
              <a:off x="4766010" y="22986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 rot="5400000" flipH="1">
              <a:off x="5065606" y="752105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3"/>
            <p:cNvSpPr/>
            <p:nvPr/>
          </p:nvSpPr>
          <p:spPr>
            <a:xfrm rot="5400000" flipH="1">
              <a:off x="5069503" y="24225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 rot="5400000" flipH="1">
              <a:off x="5397394" y="64073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 rot="5400000" flipH="1">
              <a:off x="5076013" y="308290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 rot="5400000" flipH="1">
              <a:off x="5469884" y="96848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 rot="5400000" flipH="1">
              <a:off x="5646839" y="61956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 rot="5400000" flipH="1">
              <a:off x="5795273" y="734813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 rot="5400000" flipH="1">
              <a:off x="5515064" y="194600"/>
              <a:ext cx="699571" cy="217196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 rot="5400000" flipH="1">
              <a:off x="5795218" y="557157"/>
              <a:ext cx="56859" cy="56804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 rot="5400000" flipH="1">
              <a:off x="6144573" y="347939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 rot="5400000" flipH="1">
              <a:off x="6615892" y="81920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3"/>
            <p:cNvSpPr/>
            <p:nvPr/>
          </p:nvSpPr>
          <p:spPr>
            <a:xfrm rot="5400000" flipH="1">
              <a:off x="6225556" y="870452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 rot="5400000" flipH="1">
              <a:off x="6317707" y="77824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 rot="5400000" flipH="1">
              <a:off x="6412527" y="683483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 rot="5400000" flipH="1">
              <a:off x="6885441" y="22986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 rot="5400000" flipH="1">
              <a:off x="7185037" y="752105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 rot="5400000" flipH="1">
              <a:off x="6491103" y="495504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 rot="5400000" flipH="1">
              <a:off x="7103370" y="1107717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3"/>
            <p:cNvSpPr/>
            <p:nvPr/>
          </p:nvSpPr>
          <p:spPr>
            <a:xfrm rot="5400000" flipH="1">
              <a:off x="7366990" y="61956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 rot="5400000" flipH="1">
              <a:off x="7515424" y="734813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3"/>
            <p:cNvSpPr/>
            <p:nvPr/>
          </p:nvSpPr>
          <p:spPr>
            <a:xfrm rot="5400000" flipH="1">
              <a:off x="7235215" y="194600"/>
              <a:ext cx="699571" cy="217196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3"/>
            <p:cNvSpPr/>
            <p:nvPr/>
          </p:nvSpPr>
          <p:spPr>
            <a:xfrm rot="5400000" flipH="1">
              <a:off x="7515369" y="557157"/>
              <a:ext cx="56859" cy="56804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3"/>
            <p:cNvSpPr/>
            <p:nvPr/>
          </p:nvSpPr>
          <p:spPr>
            <a:xfrm rot="5400000" flipH="1">
              <a:off x="7864725" y="347939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 rot="5400000" flipH="1">
              <a:off x="8336043" y="81920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 rot="5400000" flipH="1">
              <a:off x="7945707" y="870452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 rot="5400000" flipH="1">
              <a:off x="8037859" y="77824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 rot="5400000" flipH="1">
              <a:off x="8132678" y="683483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081A56-74F3-8970-D3BC-A5036C14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9" y="1886571"/>
            <a:ext cx="8891401" cy="1987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C81B9-6191-BE56-60BC-E12830CBC373}"/>
              </a:ext>
            </a:extLst>
          </p:cNvPr>
          <p:cNvSpPr txBox="1"/>
          <p:nvPr/>
        </p:nvSpPr>
        <p:spPr>
          <a:xfrm>
            <a:off x="932747" y="156423"/>
            <a:ext cx="7341508" cy="1200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Comparison of Different </a:t>
            </a: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Differential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Amplifier Topologies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/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/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/>
          <p:cNvGrpSpPr/>
          <p:nvPr/>
        </p:nvGrpSpPr>
        <p:grpSpPr>
          <a:xfrm>
            <a:off x="6453731" y="4025353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/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09DD14-BE9F-8395-E097-631D9DF55F40}"/>
              </a:ext>
            </a:extLst>
          </p:cNvPr>
          <p:cNvSpPr txBox="1"/>
          <p:nvPr/>
        </p:nvSpPr>
        <p:spPr>
          <a:xfrm>
            <a:off x="1636342" y="125896"/>
            <a:ext cx="5873966" cy="46460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 dirty="0">
                <a:solidFill>
                  <a:schemeClr val="tx1"/>
                </a:solidFill>
                <a:latin typeface="Broadway" panose="04040905080B02020502" pitchFamily="82" charset="0"/>
                <a:cs typeface="Posterama" panose="020B0504020200020000" pitchFamily="34" charset="0"/>
              </a:rPr>
              <a:t>Impact of Different Load Configurations</a:t>
            </a:r>
          </a:p>
          <a:p>
            <a:pPr algn="ctr"/>
            <a:endParaRPr lang="en-GB" sz="1200" b="1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Passive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Uses resistors, leading to </a:t>
            </a:r>
            <a:r>
              <a:rPr lang="en-GB" sz="1200" b="1" dirty="0">
                <a:solidFill>
                  <a:schemeClr val="tx1"/>
                </a:solidFill>
              </a:rPr>
              <a:t>lower gain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b="1" dirty="0">
                <a:solidFill>
                  <a:schemeClr val="tx1"/>
                </a:solidFill>
              </a:rPr>
              <a:t>higher power dissipation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Simple to design but inefficient for </a:t>
            </a:r>
            <a:r>
              <a:rPr lang="en-GB" sz="1200" b="1" dirty="0">
                <a:solidFill>
                  <a:schemeClr val="tx1"/>
                </a:solidFill>
              </a:rPr>
              <a:t>low-power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Current Mirror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Improves </a:t>
            </a:r>
            <a:r>
              <a:rPr lang="en-GB" sz="1200" b="1" dirty="0">
                <a:solidFill>
                  <a:schemeClr val="tx1"/>
                </a:solidFill>
              </a:rPr>
              <a:t>current sourcing</a:t>
            </a:r>
            <a:r>
              <a:rPr lang="en-GB" sz="1200" dirty="0">
                <a:solidFill>
                  <a:schemeClr val="tx1"/>
                </a:solidFill>
              </a:rPr>
              <a:t>, leading to better </a:t>
            </a:r>
            <a:r>
              <a:rPr lang="en-GB" sz="1200" b="1" dirty="0">
                <a:solidFill>
                  <a:schemeClr val="tx1"/>
                </a:solidFill>
              </a:rPr>
              <a:t>gain stability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Reduces power consumption but still </a:t>
            </a:r>
            <a:r>
              <a:rPr lang="en-GB" sz="1200" b="1" dirty="0">
                <a:solidFill>
                  <a:schemeClr val="tx1"/>
                </a:solidFill>
              </a:rPr>
              <a:t>limited in gain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Active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Uses MOSFET-based loads instead of resistors, </a:t>
            </a:r>
            <a:r>
              <a:rPr lang="en-GB" sz="1200" b="1" dirty="0">
                <a:solidFill>
                  <a:schemeClr val="tx1"/>
                </a:solidFill>
              </a:rPr>
              <a:t>significantly boosting gain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Lower power dissipation</a:t>
            </a:r>
            <a:r>
              <a:rPr lang="en-GB" sz="1200" dirty="0">
                <a:solidFill>
                  <a:schemeClr val="tx1"/>
                </a:solidFill>
              </a:rPr>
              <a:t>, making it ideal for </a:t>
            </a:r>
            <a:r>
              <a:rPr lang="en-GB" sz="1200" b="1" dirty="0">
                <a:solidFill>
                  <a:schemeClr val="tx1"/>
                </a:solidFill>
              </a:rPr>
              <a:t>low-power VLSI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Diode-Connected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Provides </a:t>
            </a:r>
            <a:r>
              <a:rPr lang="en-GB" sz="1200" b="1" dirty="0">
                <a:solidFill>
                  <a:schemeClr val="tx1"/>
                </a:solidFill>
              </a:rPr>
              <a:t>highest gain</a:t>
            </a:r>
            <a:r>
              <a:rPr lang="en-GB" sz="1200" dirty="0">
                <a:solidFill>
                  <a:schemeClr val="tx1"/>
                </a:solidFill>
              </a:rPr>
              <a:t> but at the cost of reduced bandwidth.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Suitable for </a:t>
            </a:r>
            <a:r>
              <a:rPr lang="en-GB" sz="1200" b="1" dirty="0">
                <a:solidFill>
                  <a:schemeClr val="tx1"/>
                </a:solidFill>
              </a:rPr>
              <a:t>high-gain, low-frequency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I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>
          <a:extLst>
            <a:ext uri="{FF2B5EF4-FFF2-40B4-BE49-F238E27FC236}">
              <a16:creationId xmlns:a16="http://schemas.microsoft.com/office/drawing/2014/main" id="{0EE3990B-874C-2267-A23C-E77675DC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>
            <a:extLst>
              <a:ext uri="{FF2B5EF4-FFF2-40B4-BE49-F238E27FC236}">
                <a16:creationId xmlns:a16="http://schemas.microsoft.com/office/drawing/2014/main" id="{EFDA0BC5-CBED-8618-0B3B-F9DC0C41D9D2}"/>
              </a:ext>
            </a:extLst>
          </p:cNvPr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>
              <a:extLst>
                <a:ext uri="{FF2B5EF4-FFF2-40B4-BE49-F238E27FC236}">
                  <a16:creationId xmlns:a16="http://schemas.microsoft.com/office/drawing/2014/main" id="{925FEB89-8C28-EEBF-1698-4C8ACA2D2B12}"/>
                </a:ext>
              </a:extLst>
            </p:cNvPr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>
              <a:extLst>
                <a:ext uri="{FF2B5EF4-FFF2-40B4-BE49-F238E27FC236}">
                  <a16:creationId xmlns:a16="http://schemas.microsoft.com/office/drawing/2014/main" id="{644D14C5-CB70-05DB-8F7B-B244DC312AAA}"/>
                </a:ext>
              </a:extLst>
            </p:cNvPr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>
              <a:extLst>
                <a:ext uri="{FF2B5EF4-FFF2-40B4-BE49-F238E27FC236}">
                  <a16:creationId xmlns:a16="http://schemas.microsoft.com/office/drawing/2014/main" id="{9797AEAD-19D8-7538-EA49-8C9D75C4304A}"/>
                </a:ext>
              </a:extLst>
            </p:cNvPr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>
              <a:extLst>
                <a:ext uri="{FF2B5EF4-FFF2-40B4-BE49-F238E27FC236}">
                  <a16:creationId xmlns:a16="http://schemas.microsoft.com/office/drawing/2014/main" id="{51FF37F9-1FCA-3BA8-8C2B-369149D27893}"/>
                </a:ext>
              </a:extLst>
            </p:cNvPr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>
              <a:extLst>
                <a:ext uri="{FF2B5EF4-FFF2-40B4-BE49-F238E27FC236}">
                  <a16:creationId xmlns:a16="http://schemas.microsoft.com/office/drawing/2014/main" id="{DAE22074-5E49-012C-8907-46FE9426C97E}"/>
                </a:ext>
              </a:extLst>
            </p:cNvPr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>
              <a:extLst>
                <a:ext uri="{FF2B5EF4-FFF2-40B4-BE49-F238E27FC236}">
                  <a16:creationId xmlns:a16="http://schemas.microsoft.com/office/drawing/2014/main" id="{5D7B3941-CDDC-DFF4-6CC9-FDFFEC9A3229}"/>
                </a:ext>
              </a:extLst>
            </p:cNvPr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>
              <a:extLst>
                <a:ext uri="{FF2B5EF4-FFF2-40B4-BE49-F238E27FC236}">
                  <a16:creationId xmlns:a16="http://schemas.microsoft.com/office/drawing/2014/main" id="{DE62AA6E-FAF2-F0DE-B974-1DE58D29BDFF}"/>
                </a:ext>
              </a:extLst>
            </p:cNvPr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>
              <a:extLst>
                <a:ext uri="{FF2B5EF4-FFF2-40B4-BE49-F238E27FC236}">
                  <a16:creationId xmlns:a16="http://schemas.microsoft.com/office/drawing/2014/main" id="{8A9E6F0C-EA00-387D-75AE-84D49064FB9F}"/>
                </a:ext>
              </a:extLst>
            </p:cNvPr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>
              <a:extLst>
                <a:ext uri="{FF2B5EF4-FFF2-40B4-BE49-F238E27FC236}">
                  <a16:creationId xmlns:a16="http://schemas.microsoft.com/office/drawing/2014/main" id="{8BF43CAE-8825-A496-54FB-B1FBDF9CFF25}"/>
                </a:ext>
              </a:extLst>
            </p:cNvPr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>
              <a:extLst>
                <a:ext uri="{FF2B5EF4-FFF2-40B4-BE49-F238E27FC236}">
                  <a16:creationId xmlns:a16="http://schemas.microsoft.com/office/drawing/2014/main" id="{A911C959-9903-DB19-96E3-33E7CA313E71}"/>
                </a:ext>
              </a:extLst>
            </p:cNvPr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>
              <a:extLst>
                <a:ext uri="{FF2B5EF4-FFF2-40B4-BE49-F238E27FC236}">
                  <a16:creationId xmlns:a16="http://schemas.microsoft.com/office/drawing/2014/main" id="{3DF6B7FD-D269-2A5B-2309-55C502738D09}"/>
                </a:ext>
              </a:extLst>
            </p:cNvPr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>
              <a:extLst>
                <a:ext uri="{FF2B5EF4-FFF2-40B4-BE49-F238E27FC236}">
                  <a16:creationId xmlns:a16="http://schemas.microsoft.com/office/drawing/2014/main" id="{501C0CA3-37B8-D7FD-5966-2BF1CFEB3B7C}"/>
                </a:ext>
              </a:extLst>
            </p:cNvPr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>
              <a:extLst>
                <a:ext uri="{FF2B5EF4-FFF2-40B4-BE49-F238E27FC236}">
                  <a16:creationId xmlns:a16="http://schemas.microsoft.com/office/drawing/2014/main" id="{15A8271E-C935-2D30-860A-D217B2A9850F}"/>
                </a:ext>
              </a:extLst>
            </p:cNvPr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>
              <a:extLst>
                <a:ext uri="{FF2B5EF4-FFF2-40B4-BE49-F238E27FC236}">
                  <a16:creationId xmlns:a16="http://schemas.microsoft.com/office/drawing/2014/main" id="{E7937905-1515-EB73-394F-C06A118F50EA}"/>
                </a:ext>
              </a:extLst>
            </p:cNvPr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>
              <a:extLst>
                <a:ext uri="{FF2B5EF4-FFF2-40B4-BE49-F238E27FC236}">
                  <a16:creationId xmlns:a16="http://schemas.microsoft.com/office/drawing/2014/main" id="{FE77DA0D-30A6-3F6B-D9A0-1A5EB9C2173A}"/>
                </a:ext>
              </a:extLst>
            </p:cNvPr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>
              <a:extLst>
                <a:ext uri="{FF2B5EF4-FFF2-40B4-BE49-F238E27FC236}">
                  <a16:creationId xmlns:a16="http://schemas.microsoft.com/office/drawing/2014/main" id="{D9A90B19-D1EC-6B43-B0F6-9C935FB9170B}"/>
                </a:ext>
              </a:extLst>
            </p:cNvPr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>
              <a:extLst>
                <a:ext uri="{FF2B5EF4-FFF2-40B4-BE49-F238E27FC236}">
                  <a16:creationId xmlns:a16="http://schemas.microsoft.com/office/drawing/2014/main" id="{16E1CA4F-F6F9-71B4-08F2-36BF0E822605}"/>
                </a:ext>
              </a:extLst>
            </p:cNvPr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>
              <a:extLst>
                <a:ext uri="{FF2B5EF4-FFF2-40B4-BE49-F238E27FC236}">
                  <a16:creationId xmlns:a16="http://schemas.microsoft.com/office/drawing/2014/main" id="{A6DFE54B-D549-29E5-CB3B-AFE3E1FF4E14}"/>
                </a:ext>
              </a:extLst>
            </p:cNvPr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>
              <a:extLst>
                <a:ext uri="{FF2B5EF4-FFF2-40B4-BE49-F238E27FC236}">
                  <a16:creationId xmlns:a16="http://schemas.microsoft.com/office/drawing/2014/main" id="{2A5EEE08-964F-913B-AFB5-72D48887BE79}"/>
                </a:ext>
              </a:extLst>
            </p:cNvPr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>
              <a:extLst>
                <a:ext uri="{FF2B5EF4-FFF2-40B4-BE49-F238E27FC236}">
                  <a16:creationId xmlns:a16="http://schemas.microsoft.com/office/drawing/2014/main" id="{6A1C1AAF-F79D-B6F5-7C0D-2B38B0C2A71D}"/>
                </a:ext>
              </a:extLst>
            </p:cNvPr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>
              <a:extLst>
                <a:ext uri="{FF2B5EF4-FFF2-40B4-BE49-F238E27FC236}">
                  <a16:creationId xmlns:a16="http://schemas.microsoft.com/office/drawing/2014/main" id="{F3EA3D93-C68F-C4C7-6266-3519D40C8729}"/>
                </a:ext>
              </a:extLst>
            </p:cNvPr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>
              <a:extLst>
                <a:ext uri="{FF2B5EF4-FFF2-40B4-BE49-F238E27FC236}">
                  <a16:creationId xmlns:a16="http://schemas.microsoft.com/office/drawing/2014/main" id="{E0C53220-3300-C0C9-A00E-B11C37FB12AD}"/>
                </a:ext>
              </a:extLst>
            </p:cNvPr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>
              <a:extLst>
                <a:ext uri="{FF2B5EF4-FFF2-40B4-BE49-F238E27FC236}">
                  <a16:creationId xmlns:a16="http://schemas.microsoft.com/office/drawing/2014/main" id="{A28436E9-FB00-2759-1D90-2DEE0E5DF3C9}"/>
                </a:ext>
              </a:extLst>
            </p:cNvPr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>
              <a:extLst>
                <a:ext uri="{FF2B5EF4-FFF2-40B4-BE49-F238E27FC236}">
                  <a16:creationId xmlns:a16="http://schemas.microsoft.com/office/drawing/2014/main" id="{9BB86A44-1CB1-AE0E-8E32-314E9C96DE96}"/>
                </a:ext>
              </a:extLst>
            </p:cNvPr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>
            <a:extLst>
              <a:ext uri="{FF2B5EF4-FFF2-40B4-BE49-F238E27FC236}">
                <a16:creationId xmlns:a16="http://schemas.microsoft.com/office/drawing/2014/main" id="{127B912A-5A79-B77B-8FF9-C77F99E9F252}"/>
              </a:ext>
            </a:extLst>
          </p:cNvPr>
          <p:cNvGrpSpPr/>
          <p:nvPr/>
        </p:nvGrpSpPr>
        <p:grpSpPr>
          <a:xfrm>
            <a:off x="6453731" y="4025353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>
              <a:extLst>
                <a:ext uri="{FF2B5EF4-FFF2-40B4-BE49-F238E27FC236}">
                  <a16:creationId xmlns:a16="http://schemas.microsoft.com/office/drawing/2014/main" id="{F1690833-632E-2395-C6B5-86C6185778AC}"/>
                </a:ext>
              </a:extLst>
            </p:cNvPr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>
              <a:extLst>
                <a:ext uri="{FF2B5EF4-FFF2-40B4-BE49-F238E27FC236}">
                  <a16:creationId xmlns:a16="http://schemas.microsoft.com/office/drawing/2014/main" id="{7390D593-CE4A-20BF-1B77-B6EC4CDE8AA9}"/>
                </a:ext>
              </a:extLst>
            </p:cNvPr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>
              <a:extLst>
                <a:ext uri="{FF2B5EF4-FFF2-40B4-BE49-F238E27FC236}">
                  <a16:creationId xmlns:a16="http://schemas.microsoft.com/office/drawing/2014/main" id="{BF256412-64EA-7A81-FCD9-6C37A4ACD71B}"/>
                </a:ext>
              </a:extLst>
            </p:cNvPr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>
              <a:extLst>
                <a:ext uri="{FF2B5EF4-FFF2-40B4-BE49-F238E27FC236}">
                  <a16:creationId xmlns:a16="http://schemas.microsoft.com/office/drawing/2014/main" id="{2C5F3010-49A6-A5E2-CD06-0DFA64567B71}"/>
                </a:ext>
              </a:extLst>
            </p:cNvPr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>
              <a:extLst>
                <a:ext uri="{FF2B5EF4-FFF2-40B4-BE49-F238E27FC236}">
                  <a16:creationId xmlns:a16="http://schemas.microsoft.com/office/drawing/2014/main" id="{9EBACC99-62FF-E32B-70D2-C657CFCD71AD}"/>
                </a:ext>
              </a:extLst>
            </p:cNvPr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>
              <a:extLst>
                <a:ext uri="{FF2B5EF4-FFF2-40B4-BE49-F238E27FC236}">
                  <a16:creationId xmlns:a16="http://schemas.microsoft.com/office/drawing/2014/main" id="{01DBED6C-67F1-BEE0-7FED-F5178E47C7C8}"/>
                </a:ext>
              </a:extLst>
            </p:cNvPr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>
              <a:extLst>
                <a:ext uri="{FF2B5EF4-FFF2-40B4-BE49-F238E27FC236}">
                  <a16:creationId xmlns:a16="http://schemas.microsoft.com/office/drawing/2014/main" id="{A2DAE6E3-E178-09FE-BBA0-BB04FE41DFB9}"/>
                </a:ext>
              </a:extLst>
            </p:cNvPr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>
              <a:extLst>
                <a:ext uri="{FF2B5EF4-FFF2-40B4-BE49-F238E27FC236}">
                  <a16:creationId xmlns:a16="http://schemas.microsoft.com/office/drawing/2014/main" id="{C0B1D8E5-AD3D-5D9C-6D1E-2F4BBFCB20D1}"/>
                </a:ext>
              </a:extLst>
            </p:cNvPr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>
              <a:extLst>
                <a:ext uri="{FF2B5EF4-FFF2-40B4-BE49-F238E27FC236}">
                  <a16:creationId xmlns:a16="http://schemas.microsoft.com/office/drawing/2014/main" id="{3494C859-578A-739F-CEF2-5A62430558EF}"/>
                </a:ext>
              </a:extLst>
            </p:cNvPr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>
              <a:extLst>
                <a:ext uri="{FF2B5EF4-FFF2-40B4-BE49-F238E27FC236}">
                  <a16:creationId xmlns:a16="http://schemas.microsoft.com/office/drawing/2014/main" id="{9BB1DF87-6A34-2F23-9B3A-9CA21FEBCD7F}"/>
                </a:ext>
              </a:extLst>
            </p:cNvPr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>
              <a:extLst>
                <a:ext uri="{FF2B5EF4-FFF2-40B4-BE49-F238E27FC236}">
                  <a16:creationId xmlns:a16="http://schemas.microsoft.com/office/drawing/2014/main" id="{A207A6D2-D460-4A67-8406-7D3AE3279900}"/>
                </a:ext>
              </a:extLst>
            </p:cNvPr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>
              <a:extLst>
                <a:ext uri="{FF2B5EF4-FFF2-40B4-BE49-F238E27FC236}">
                  <a16:creationId xmlns:a16="http://schemas.microsoft.com/office/drawing/2014/main" id="{56227996-74A3-C305-64D4-D44DB63F1AE4}"/>
                </a:ext>
              </a:extLst>
            </p:cNvPr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>
              <a:extLst>
                <a:ext uri="{FF2B5EF4-FFF2-40B4-BE49-F238E27FC236}">
                  <a16:creationId xmlns:a16="http://schemas.microsoft.com/office/drawing/2014/main" id="{FAE8B9C7-A45E-107A-2E71-2DB048A984A8}"/>
                </a:ext>
              </a:extLst>
            </p:cNvPr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>
              <a:extLst>
                <a:ext uri="{FF2B5EF4-FFF2-40B4-BE49-F238E27FC236}">
                  <a16:creationId xmlns:a16="http://schemas.microsoft.com/office/drawing/2014/main" id="{343922AF-C113-B3A9-469D-21A2213306DC}"/>
                </a:ext>
              </a:extLst>
            </p:cNvPr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>
              <a:extLst>
                <a:ext uri="{FF2B5EF4-FFF2-40B4-BE49-F238E27FC236}">
                  <a16:creationId xmlns:a16="http://schemas.microsoft.com/office/drawing/2014/main" id="{1EFEDCE5-78C8-7AE6-08EC-99182337B4F0}"/>
                </a:ext>
              </a:extLst>
            </p:cNvPr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>
              <a:extLst>
                <a:ext uri="{FF2B5EF4-FFF2-40B4-BE49-F238E27FC236}">
                  <a16:creationId xmlns:a16="http://schemas.microsoft.com/office/drawing/2014/main" id="{BFFC095A-9095-6CC9-7D74-90FDEC158282}"/>
                </a:ext>
              </a:extLst>
            </p:cNvPr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>
              <a:extLst>
                <a:ext uri="{FF2B5EF4-FFF2-40B4-BE49-F238E27FC236}">
                  <a16:creationId xmlns:a16="http://schemas.microsoft.com/office/drawing/2014/main" id="{0B46533A-2C38-A430-9186-0CB4B6AD88D5}"/>
                </a:ext>
              </a:extLst>
            </p:cNvPr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>
              <a:extLst>
                <a:ext uri="{FF2B5EF4-FFF2-40B4-BE49-F238E27FC236}">
                  <a16:creationId xmlns:a16="http://schemas.microsoft.com/office/drawing/2014/main" id="{76E8B250-4F29-2076-D399-2875759A497D}"/>
                </a:ext>
              </a:extLst>
            </p:cNvPr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>
              <a:extLst>
                <a:ext uri="{FF2B5EF4-FFF2-40B4-BE49-F238E27FC236}">
                  <a16:creationId xmlns:a16="http://schemas.microsoft.com/office/drawing/2014/main" id="{D0ECC42F-9BCD-90D5-C5EA-47830E3D3152}"/>
                </a:ext>
              </a:extLst>
            </p:cNvPr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>
              <a:extLst>
                <a:ext uri="{FF2B5EF4-FFF2-40B4-BE49-F238E27FC236}">
                  <a16:creationId xmlns:a16="http://schemas.microsoft.com/office/drawing/2014/main" id="{3EAB9BAE-6E68-26E0-CC23-956F58E12238}"/>
                </a:ext>
              </a:extLst>
            </p:cNvPr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6D6422-CF0C-30B9-EDA4-3E6B9BE224C6}"/>
              </a:ext>
            </a:extLst>
          </p:cNvPr>
          <p:cNvSpPr txBox="1"/>
          <p:nvPr/>
        </p:nvSpPr>
        <p:spPr>
          <a:xfrm>
            <a:off x="181786" y="173838"/>
            <a:ext cx="8777993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Enhancing Gain in Differential Amplifiers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10856-C6FA-9549-55EF-276748F91144}"/>
              </a:ext>
            </a:extLst>
          </p:cNvPr>
          <p:cNvGrpSpPr/>
          <p:nvPr/>
        </p:nvGrpSpPr>
        <p:grpSpPr>
          <a:xfrm>
            <a:off x="206936" y="907593"/>
            <a:ext cx="5481334" cy="4189959"/>
            <a:chOff x="1654831" y="908813"/>
            <a:chExt cx="5421109" cy="4151020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49EFE5-AD82-53A1-A3A1-C851838B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831" y="908813"/>
              <a:ext cx="5421109" cy="4151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29CDD1-4FAC-9B31-699E-EBB1811E87DB}"/>
                </a:ext>
              </a:extLst>
            </p:cNvPr>
            <p:cNvSpPr/>
            <p:nvPr/>
          </p:nvSpPr>
          <p:spPr>
            <a:xfrm>
              <a:off x="4267093" y="4771982"/>
              <a:ext cx="399250" cy="26447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Freeform 13">
            <a:extLst>
              <a:ext uri="{FF2B5EF4-FFF2-40B4-BE49-F238E27FC236}">
                <a16:creationId xmlns:a16="http://schemas.microsoft.com/office/drawing/2014/main" id="{C43976B6-B4F6-169F-EDA0-C16A5B42B66E}"/>
              </a:ext>
            </a:extLst>
          </p:cNvPr>
          <p:cNvSpPr/>
          <p:nvPr/>
        </p:nvSpPr>
        <p:spPr>
          <a:xfrm>
            <a:off x="6088464" y="1051865"/>
            <a:ext cx="2547704" cy="2475495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4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>
          <a:extLst>
            <a:ext uri="{FF2B5EF4-FFF2-40B4-BE49-F238E27FC236}">
              <a16:creationId xmlns:a16="http://schemas.microsoft.com/office/drawing/2014/main" id="{42F9556B-F4E9-B766-DC63-9B07976C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>
            <a:extLst>
              <a:ext uri="{FF2B5EF4-FFF2-40B4-BE49-F238E27FC236}">
                <a16:creationId xmlns:a16="http://schemas.microsoft.com/office/drawing/2014/main" id="{1896B938-8140-2232-25C5-FFB5E5CDCBB2}"/>
              </a:ext>
            </a:extLst>
          </p:cNvPr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>
              <a:extLst>
                <a:ext uri="{FF2B5EF4-FFF2-40B4-BE49-F238E27FC236}">
                  <a16:creationId xmlns:a16="http://schemas.microsoft.com/office/drawing/2014/main" id="{713FDD62-40E7-6022-914E-02E5A76FC25B}"/>
                </a:ext>
              </a:extLst>
            </p:cNvPr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>
              <a:extLst>
                <a:ext uri="{FF2B5EF4-FFF2-40B4-BE49-F238E27FC236}">
                  <a16:creationId xmlns:a16="http://schemas.microsoft.com/office/drawing/2014/main" id="{F3A2D8CB-0110-0E37-3AE0-C241975088F2}"/>
                </a:ext>
              </a:extLst>
            </p:cNvPr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>
              <a:extLst>
                <a:ext uri="{FF2B5EF4-FFF2-40B4-BE49-F238E27FC236}">
                  <a16:creationId xmlns:a16="http://schemas.microsoft.com/office/drawing/2014/main" id="{1E4D8908-E313-19B3-F5C3-283265338034}"/>
                </a:ext>
              </a:extLst>
            </p:cNvPr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>
              <a:extLst>
                <a:ext uri="{FF2B5EF4-FFF2-40B4-BE49-F238E27FC236}">
                  <a16:creationId xmlns:a16="http://schemas.microsoft.com/office/drawing/2014/main" id="{CD5B7873-2F5C-699E-8787-9862CF275BE5}"/>
                </a:ext>
              </a:extLst>
            </p:cNvPr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>
              <a:extLst>
                <a:ext uri="{FF2B5EF4-FFF2-40B4-BE49-F238E27FC236}">
                  <a16:creationId xmlns:a16="http://schemas.microsoft.com/office/drawing/2014/main" id="{B1968A3D-0F57-87B1-726F-03CD104F183B}"/>
                </a:ext>
              </a:extLst>
            </p:cNvPr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>
              <a:extLst>
                <a:ext uri="{FF2B5EF4-FFF2-40B4-BE49-F238E27FC236}">
                  <a16:creationId xmlns:a16="http://schemas.microsoft.com/office/drawing/2014/main" id="{33A46CA3-1BD6-03F7-18A5-F08497E24855}"/>
                </a:ext>
              </a:extLst>
            </p:cNvPr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>
              <a:extLst>
                <a:ext uri="{FF2B5EF4-FFF2-40B4-BE49-F238E27FC236}">
                  <a16:creationId xmlns:a16="http://schemas.microsoft.com/office/drawing/2014/main" id="{2A654C4B-38F5-31C9-D5B9-C089BC9C3841}"/>
                </a:ext>
              </a:extLst>
            </p:cNvPr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>
              <a:extLst>
                <a:ext uri="{FF2B5EF4-FFF2-40B4-BE49-F238E27FC236}">
                  <a16:creationId xmlns:a16="http://schemas.microsoft.com/office/drawing/2014/main" id="{412BE627-AF77-C5C4-32E2-02FA51DEA68B}"/>
                </a:ext>
              </a:extLst>
            </p:cNvPr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>
              <a:extLst>
                <a:ext uri="{FF2B5EF4-FFF2-40B4-BE49-F238E27FC236}">
                  <a16:creationId xmlns:a16="http://schemas.microsoft.com/office/drawing/2014/main" id="{A1BCFD81-9EF3-9178-6ECC-CECF935E8823}"/>
                </a:ext>
              </a:extLst>
            </p:cNvPr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>
              <a:extLst>
                <a:ext uri="{FF2B5EF4-FFF2-40B4-BE49-F238E27FC236}">
                  <a16:creationId xmlns:a16="http://schemas.microsoft.com/office/drawing/2014/main" id="{41302BFF-63BC-8801-B01E-883C52693906}"/>
                </a:ext>
              </a:extLst>
            </p:cNvPr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>
              <a:extLst>
                <a:ext uri="{FF2B5EF4-FFF2-40B4-BE49-F238E27FC236}">
                  <a16:creationId xmlns:a16="http://schemas.microsoft.com/office/drawing/2014/main" id="{92CBD69D-5BDD-5680-6CBB-546C71259206}"/>
                </a:ext>
              </a:extLst>
            </p:cNvPr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>
              <a:extLst>
                <a:ext uri="{FF2B5EF4-FFF2-40B4-BE49-F238E27FC236}">
                  <a16:creationId xmlns:a16="http://schemas.microsoft.com/office/drawing/2014/main" id="{A4BE6B11-77E5-6A57-049E-BB3F6CF15594}"/>
                </a:ext>
              </a:extLst>
            </p:cNvPr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>
              <a:extLst>
                <a:ext uri="{FF2B5EF4-FFF2-40B4-BE49-F238E27FC236}">
                  <a16:creationId xmlns:a16="http://schemas.microsoft.com/office/drawing/2014/main" id="{11F49051-1779-C1D2-9FDE-D856E0F0C9F9}"/>
                </a:ext>
              </a:extLst>
            </p:cNvPr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>
              <a:extLst>
                <a:ext uri="{FF2B5EF4-FFF2-40B4-BE49-F238E27FC236}">
                  <a16:creationId xmlns:a16="http://schemas.microsoft.com/office/drawing/2014/main" id="{6BF16056-2BB4-EE7B-5105-139C54654595}"/>
                </a:ext>
              </a:extLst>
            </p:cNvPr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>
              <a:extLst>
                <a:ext uri="{FF2B5EF4-FFF2-40B4-BE49-F238E27FC236}">
                  <a16:creationId xmlns:a16="http://schemas.microsoft.com/office/drawing/2014/main" id="{04215519-C248-3AEA-D225-7B169E1EB497}"/>
                </a:ext>
              </a:extLst>
            </p:cNvPr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>
              <a:extLst>
                <a:ext uri="{FF2B5EF4-FFF2-40B4-BE49-F238E27FC236}">
                  <a16:creationId xmlns:a16="http://schemas.microsoft.com/office/drawing/2014/main" id="{10C9CAB3-7786-F299-F91A-C15A35346B8B}"/>
                </a:ext>
              </a:extLst>
            </p:cNvPr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>
              <a:extLst>
                <a:ext uri="{FF2B5EF4-FFF2-40B4-BE49-F238E27FC236}">
                  <a16:creationId xmlns:a16="http://schemas.microsoft.com/office/drawing/2014/main" id="{C7527EDE-63C2-1EC4-2ADA-3D7868C3A6EF}"/>
                </a:ext>
              </a:extLst>
            </p:cNvPr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>
              <a:extLst>
                <a:ext uri="{FF2B5EF4-FFF2-40B4-BE49-F238E27FC236}">
                  <a16:creationId xmlns:a16="http://schemas.microsoft.com/office/drawing/2014/main" id="{41A53892-69F8-63E9-1DE0-B488DAE9CECE}"/>
                </a:ext>
              </a:extLst>
            </p:cNvPr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>
              <a:extLst>
                <a:ext uri="{FF2B5EF4-FFF2-40B4-BE49-F238E27FC236}">
                  <a16:creationId xmlns:a16="http://schemas.microsoft.com/office/drawing/2014/main" id="{2BE23D48-2BE5-683A-F156-B9305D0F2C4D}"/>
                </a:ext>
              </a:extLst>
            </p:cNvPr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>
              <a:extLst>
                <a:ext uri="{FF2B5EF4-FFF2-40B4-BE49-F238E27FC236}">
                  <a16:creationId xmlns:a16="http://schemas.microsoft.com/office/drawing/2014/main" id="{27558344-F256-C1AD-7B1C-107BC368B814}"/>
                </a:ext>
              </a:extLst>
            </p:cNvPr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>
              <a:extLst>
                <a:ext uri="{FF2B5EF4-FFF2-40B4-BE49-F238E27FC236}">
                  <a16:creationId xmlns:a16="http://schemas.microsoft.com/office/drawing/2014/main" id="{DF13DA47-0B43-50A9-1DC4-BD717F58B3EC}"/>
                </a:ext>
              </a:extLst>
            </p:cNvPr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>
              <a:extLst>
                <a:ext uri="{FF2B5EF4-FFF2-40B4-BE49-F238E27FC236}">
                  <a16:creationId xmlns:a16="http://schemas.microsoft.com/office/drawing/2014/main" id="{4B0289E8-ADC6-230F-B024-E85931B88565}"/>
                </a:ext>
              </a:extLst>
            </p:cNvPr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>
              <a:extLst>
                <a:ext uri="{FF2B5EF4-FFF2-40B4-BE49-F238E27FC236}">
                  <a16:creationId xmlns:a16="http://schemas.microsoft.com/office/drawing/2014/main" id="{B50658BA-2C52-39CD-8B54-081E16E363A6}"/>
                </a:ext>
              </a:extLst>
            </p:cNvPr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>
              <a:extLst>
                <a:ext uri="{FF2B5EF4-FFF2-40B4-BE49-F238E27FC236}">
                  <a16:creationId xmlns:a16="http://schemas.microsoft.com/office/drawing/2014/main" id="{AA190789-8449-1438-2CD8-B12793480C47}"/>
                </a:ext>
              </a:extLst>
            </p:cNvPr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>
            <a:extLst>
              <a:ext uri="{FF2B5EF4-FFF2-40B4-BE49-F238E27FC236}">
                <a16:creationId xmlns:a16="http://schemas.microsoft.com/office/drawing/2014/main" id="{199ADBB8-B9DE-B612-D207-1E126E852BD2}"/>
              </a:ext>
            </a:extLst>
          </p:cNvPr>
          <p:cNvGrpSpPr/>
          <p:nvPr/>
        </p:nvGrpSpPr>
        <p:grpSpPr>
          <a:xfrm>
            <a:off x="4690246" y="3977931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>
              <a:extLst>
                <a:ext uri="{FF2B5EF4-FFF2-40B4-BE49-F238E27FC236}">
                  <a16:creationId xmlns:a16="http://schemas.microsoft.com/office/drawing/2014/main" id="{28AEA788-8872-2E07-A600-0B776DA417D8}"/>
                </a:ext>
              </a:extLst>
            </p:cNvPr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>
              <a:extLst>
                <a:ext uri="{FF2B5EF4-FFF2-40B4-BE49-F238E27FC236}">
                  <a16:creationId xmlns:a16="http://schemas.microsoft.com/office/drawing/2014/main" id="{F7D8776D-A582-3762-745C-E78A84B22C2A}"/>
                </a:ext>
              </a:extLst>
            </p:cNvPr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>
              <a:extLst>
                <a:ext uri="{FF2B5EF4-FFF2-40B4-BE49-F238E27FC236}">
                  <a16:creationId xmlns:a16="http://schemas.microsoft.com/office/drawing/2014/main" id="{24006100-600D-D244-AC6C-96BF36EA3167}"/>
                </a:ext>
              </a:extLst>
            </p:cNvPr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>
              <a:extLst>
                <a:ext uri="{FF2B5EF4-FFF2-40B4-BE49-F238E27FC236}">
                  <a16:creationId xmlns:a16="http://schemas.microsoft.com/office/drawing/2014/main" id="{2286B14A-7D20-6716-DB4D-11D491FEA4A7}"/>
                </a:ext>
              </a:extLst>
            </p:cNvPr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>
              <a:extLst>
                <a:ext uri="{FF2B5EF4-FFF2-40B4-BE49-F238E27FC236}">
                  <a16:creationId xmlns:a16="http://schemas.microsoft.com/office/drawing/2014/main" id="{9DCD643D-79B1-3580-D6B5-34D06024B99D}"/>
                </a:ext>
              </a:extLst>
            </p:cNvPr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54">
              <a:extLst>
                <a:ext uri="{FF2B5EF4-FFF2-40B4-BE49-F238E27FC236}">
                  <a16:creationId xmlns:a16="http://schemas.microsoft.com/office/drawing/2014/main" id="{DD702C2E-BF8A-3B12-8398-4701F46C579B}"/>
                </a:ext>
              </a:extLst>
            </p:cNvPr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>
              <a:extLst>
                <a:ext uri="{FF2B5EF4-FFF2-40B4-BE49-F238E27FC236}">
                  <a16:creationId xmlns:a16="http://schemas.microsoft.com/office/drawing/2014/main" id="{B0CF7F23-823A-2E2C-7E2D-D9F52DBC5D77}"/>
                </a:ext>
              </a:extLst>
            </p:cNvPr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>
              <a:extLst>
                <a:ext uri="{FF2B5EF4-FFF2-40B4-BE49-F238E27FC236}">
                  <a16:creationId xmlns:a16="http://schemas.microsoft.com/office/drawing/2014/main" id="{C395384E-D28A-4287-1CD3-2DC7DEF89B5D}"/>
                </a:ext>
              </a:extLst>
            </p:cNvPr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>
              <a:extLst>
                <a:ext uri="{FF2B5EF4-FFF2-40B4-BE49-F238E27FC236}">
                  <a16:creationId xmlns:a16="http://schemas.microsoft.com/office/drawing/2014/main" id="{8D3D9051-D29B-2083-6E2B-DEC811DF3B01}"/>
                </a:ext>
              </a:extLst>
            </p:cNvPr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>
              <a:extLst>
                <a:ext uri="{FF2B5EF4-FFF2-40B4-BE49-F238E27FC236}">
                  <a16:creationId xmlns:a16="http://schemas.microsoft.com/office/drawing/2014/main" id="{C553ED8D-8972-3528-CABD-3E801CB73C06}"/>
                </a:ext>
              </a:extLst>
            </p:cNvPr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>
              <a:extLst>
                <a:ext uri="{FF2B5EF4-FFF2-40B4-BE49-F238E27FC236}">
                  <a16:creationId xmlns:a16="http://schemas.microsoft.com/office/drawing/2014/main" id="{820FB0BD-8CE2-3B8A-5F0C-E50C7FB51B00}"/>
                </a:ext>
              </a:extLst>
            </p:cNvPr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>
              <a:extLst>
                <a:ext uri="{FF2B5EF4-FFF2-40B4-BE49-F238E27FC236}">
                  <a16:creationId xmlns:a16="http://schemas.microsoft.com/office/drawing/2014/main" id="{95535F0A-6BC0-D43A-CBC4-4E779FAC6790}"/>
                </a:ext>
              </a:extLst>
            </p:cNvPr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>
              <a:extLst>
                <a:ext uri="{FF2B5EF4-FFF2-40B4-BE49-F238E27FC236}">
                  <a16:creationId xmlns:a16="http://schemas.microsoft.com/office/drawing/2014/main" id="{328611E6-DFED-33C4-17C4-43F147AF379D}"/>
                </a:ext>
              </a:extLst>
            </p:cNvPr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>
              <a:extLst>
                <a:ext uri="{FF2B5EF4-FFF2-40B4-BE49-F238E27FC236}">
                  <a16:creationId xmlns:a16="http://schemas.microsoft.com/office/drawing/2014/main" id="{AA58C38C-C55B-35AF-49F0-997CECB39AB6}"/>
                </a:ext>
              </a:extLst>
            </p:cNvPr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>
              <a:extLst>
                <a:ext uri="{FF2B5EF4-FFF2-40B4-BE49-F238E27FC236}">
                  <a16:creationId xmlns:a16="http://schemas.microsoft.com/office/drawing/2014/main" id="{3920A857-1D7A-4815-8652-136D95C68447}"/>
                </a:ext>
              </a:extLst>
            </p:cNvPr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>
              <a:extLst>
                <a:ext uri="{FF2B5EF4-FFF2-40B4-BE49-F238E27FC236}">
                  <a16:creationId xmlns:a16="http://schemas.microsoft.com/office/drawing/2014/main" id="{65AA73A9-D4B8-1E49-AC80-BDF6F73C344F}"/>
                </a:ext>
              </a:extLst>
            </p:cNvPr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>
              <a:extLst>
                <a:ext uri="{FF2B5EF4-FFF2-40B4-BE49-F238E27FC236}">
                  <a16:creationId xmlns:a16="http://schemas.microsoft.com/office/drawing/2014/main" id="{61443CB6-88BE-6CC4-7195-3BDBEB7F6E92}"/>
                </a:ext>
              </a:extLst>
            </p:cNvPr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>
              <a:extLst>
                <a:ext uri="{FF2B5EF4-FFF2-40B4-BE49-F238E27FC236}">
                  <a16:creationId xmlns:a16="http://schemas.microsoft.com/office/drawing/2014/main" id="{6B1355D9-22C3-6D09-EA27-D42BFE1D0254}"/>
                </a:ext>
              </a:extLst>
            </p:cNvPr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>
              <a:extLst>
                <a:ext uri="{FF2B5EF4-FFF2-40B4-BE49-F238E27FC236}">
                  <a16:creationId xmlns:a16="http://schemas.microsoft.com/office/drawing/2014/main" id="{C3A97D1B-DA89-FA79-5B4B-87965B47453E}"/>
                </a:ext>
              </a:extLst>
            </p:cNvPr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>
              <a:extLst>
                <a:ext uri="{FF2B5EF4-FFF2-40B4-BE49-F238E27FC236}">
                  <a16:creationId xmlns:a16="http://schemas.microsoft.com/office/drawing/2014/main" id="{8AA42230-B2A2-4096-FC42-4A574DB19799}"/>
                </a:ext>
              </a:extLst>
            </p:cNvPr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8EF1E-21AA-20B3-6D9E-9CDC45D24B64}"/>
              </a:ext>
            </a:extLst>
          </p:cNvPr>
          <p:cNvSpPr txBox="1"/>
          <p:nvPr/>
        </p:nvSpPr>
        <p:spPr>
          <a:xfrm>
            <a:off x="1233756" y="164814"/>
            <a:ext cx="718053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Simulation and Technology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9867F-69F8-E662-0137-F0683E8FD848}"/>
              </a:ext>
            </a:extLst>
          </p:cNvPr>
          <p:cNvSpPr txBox="1"/>
          <p:nvPr/>
        </p:nvSpPr>
        <p:spPr>
          <a:xfrm>
            <a:off x="169158" y="1223217"/>
            <a:ext cx="3409333" cy="33239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IN" b="1" dirty="0"/>
              <a:t>Technology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Simulation Software:</a:t>
            </a:r>
            <a:r>
              <a:rPr lang="en-IN" dirty="0"/>
              <a:t> </a:t>
            </a:r>
            <a:r>
              <a:rPr lang="en-IN" b="1" dirty="0"/>
              <a:t>Cadence Virtuoso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Technology Node:</a:t>
            </a:r>
            <a:r>
              <a:rPr lang="en-IN" dirty="0"/>
              <a:t> </a:t>
            </a:r>
            <a:r>
              <a:rPr lang="en-IN" b="1" dirty="0"/>
              <a:t>180nm CMOS Process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Supply Voltage:</a:t>
            </a:r>
            <a:r>
              <a:rPr lang="en-IN" dirty="0"/>
              <a:t> </a:t>
            </a:r>
            <a:r>
              <a:rPr lang="en-IN" b="1" dirty="0"/>
              <a:t>1.8V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Simulation Types: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DC Analysis:</a:t>
            </a:r>
            <a:r>
              <a:rPr lang="en-IN" dirty="0"/>
              <a:t> To </a:t>
            </a:r>
            <a:r>
              <a:rPr lang="en-IN" dirty="0" err="1"/>
              <a:t>analyze</a:t>
            </a:r>
            <a:r>
              <a:rPr lang="en-IN" dirty="0"/>
              <a:t> operating point &amp; biasing.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AC Analysis:</a:t>
            </a:r>
            <a:r>
              <a:rPr lang="en-IN" dirty="0"/>
              <a:t> To measure gain, bandwidth, and phase margin.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Transient Analysis:</a:t>
            </a:r>
            <a:r>
              <a:rPr lang="en-IN" dirty="0"/>
              <a:t> To observe time-domain signal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7AE1A-3DDC-B729-640B-753686E9B6AD}"/>
              </a:ext>
            </a:extLst>
          </p:cNvPr>
          <p:cNvGrpSpPr/>
          <p:nvPr/>
        </p:nvGrpSpPr>
        <p:grpSpPr>
          <a:xfrm>
            <a:off x="3748111" y="1249106"/>
            <a:ext cx="5167138" cy="2199393"/>
            <a:chOff x="4176172" y="1240444"/>
            <a:chExt cx="4880795" cy="16174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B6E691-0AAE-7CE4-378C-24CF24A95979}"/>
                </a:ext>
              </a:extLst>
            </p:cNvPr>
            <p:cNvSpPr txBox="1"/>
            <p:nvPr/>
          </p:nvSpPr>
          <p:spPr>
            <a:xfrm>
              <a:off x="4176172" y="1240444"/>
              <a:ext cx="4880795" cy="2263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/>
                <a:t>Comparison of Simulation Results -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6E304-C06E-BB62-8682-7DE63C8B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267"/>
            <a:stretch/>
          </p:blipFill>
          <p:spPr>
            <a:xfrm>
              <a:off x="4176172" y="1552239"/>
              <a:ext cx="4878716" cy="130564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808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566834" y="1297063"/>
            <a:ext cx="6474883" cy="28623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u="sng" dirty="0">
                <a:latin typeface="Algerian" panose="04020705040A02060702" pitchFamily="82" charset="0"/>
              </a:rPr>
              <a:t>Global Scope</a:t>
            </a:r>
            <a:r>
              <a:rPr lang="en-GB" sz="1800" b="1" dirty="0">
                <a:latin typeface="Algerian" panose="04020705040A02060702" pitchFamily="82" charset="0"/>
              </a:rPr>
              <a:t/>
            </a:r>
            <a:br>
              <a:rPr lang="en-GB" sz="1800" b="1" dirty="0">
                <a:latin typeface="Algerian" panose="04020705040A02060702" pitchFamily="82" charset="0"/>
              </a:rPr>
            </a:br>
            <a:endParaRPr lang="en-GB" sz="1800" b="1" dirty="0"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Medical Electronics:</a:t>
            </a:r>
            <a:r>
              <a:rPr lang="en-GB" sz="1800" dirty="0"/>
              <a:t> Differential amplifiers are widely used in </a:t>
            </a:r>
            <a:r>
              <a:rPr lang="en-GB" sz="1800" b="1" dirty="0"/>
              <a:t>ECG, EEG, and </a:t>
            </a:r>
            <a:r>
              <a:rPr lang="en-GB" sz="1800" b="1" dirty="0" err="1"/>
              <a:t>biosignal</a:t>
            </a:r>
            <a:r>
              <a:rPr lang="en-GB" sz="1800" b="1" dirty="0"/>
              <a:t> amplifiers</a:t>
            </a:r>
            <a:r>
              <a:rPr lang="en-GB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Consumer Electronics:</a:t>
            </a:r>
            <a:r>
              <a:rPr lang="en-GB" sz="1800" dirty="0"/>
              <a:t> Low-power designs are essential for </a:t>
            </a:r>
            <a:r>
              <a:rPr lang="en-GB" sz="1800" b="1" dirty="0"/>
              <a:t>smartphones, audio systems, and IoT devices</a:t>
            </a:r>
            <a:r>
              <a:rPr lang="en-GB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Communication Systems:</a:t>
            </a:r>
            <a:r>
              <a:rPr lang="en-GB" sz="1800" dirty="0"/>
              <a:t> Differential amplifiers improve </a:t>
            </a:r>
            <a:r>
              <a:rPr lang="en-GB" sz="1800" b="1" dirty="0"/>
              <a:t>signal integrity in 5G and high-speed networks</a:t>
            </a:r>
            <a:r>
              <a:rPr lang="en-GB" sz="18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2267003" y="166610"/>
            <a:ext cx="4572001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Scope of the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80" y="1537251"/>
            <a:ext cx="6195391" cy="2206487"/>
          </a:xfrm>
        </p:spPr>
        <p:txBody>
          <a:bodyPr/>
          <a:lstStyle/>
          <a:p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 smtClean="0"/>
              <a:t>  </a:t>
            </a:r>
            <a:r>
              <a:rPr lang="en-US" sz="1400" dirty="0" smtClean="0"/>
              <a:t>📌 </a:t>
            </a:r>
            <a:r>
              <a:rPr lang="en-US" sz="1400" b="1" dirty="0"/>
              <a:t>Cadence Virtuoso</a:t>
            </a:r>
            <a:r>
              <a:rPr lang="en-US" sz="1400" dirty="0"/>
              <a:t> is a leading </a:t>
            </a:r>
            <a:r>
              <a:rPr lang="en-US" sz="1400" b="1" dirty="0"/>
              <a:t>EDA tool</a:t>
            </a:r>
            <a:r>
              <a:rPr lang="en-US" sz="1400" dirty="0"/>
              <a:t> for </a:t>
            </a:r>
            <a:r>
              <a:rPr lang="en-US" sz="1400" b="1" dirty="0"/>
              <a:t>analog, digital, and mixed-signal circuit design</a:t>
            </a:r>
            <a:r>
              <a:rPr lang="en-US" sz="1400" dirty="0"/>
              <a:t> used in </a:t>
            </a:r>
            <a:r>
              <a:rPr lang="en-US" sz="1400" b="1" dirty="0"/>
              <a:t>VLSI and CMOS technology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 smtClean="0"/>
              <a:t> 📌 </a:t>
            </a:r>
            <a:r>
              <a:rPr lang="en-US" sz="1400" dirty="0"/>
              <a:t>Enables </a:t>
            </a:r>
            <a:r>
              <a:rPr lang="en-US" sz="1400" b="1" dirty="0"/>
              <a:t>high-precision simulations</a:t>
            </a:r>
            <a:r>
              <a:rPr lang="en-US" sz="1400" dirty="0"/>
              <a:t> for </a:t>
            </a:r>
            <a:r>
              <a:rPr lang="en-US" sz="1400" b="1" dirty="0"/>
              <a:t>low-power, high-gain</a:t>
            </a:r>
            <a:r>
              <a:rPr lang="en-US" sz="1400" dirty="0"/>
              <a:t> circuits like </a:t>
            </a:r>
            <a:r>
              <a:rPr lang="en-US" sz="1400" b="1" dirty="0"/>
              <a:t>differential amplifiers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📌 </a:t>
            </a:r>
            <a:r>
              <a:rPr lang="en-US" sz="1400" dirty="0"/>
              <a:t>Supports </a:t>
            </a:r>
            <a:r>
              <a:rPr lang="en-US" sz="1400" b="1" dirty="0"/>
              <a:t>deep-submicron technologies (180nm, 65nm, etc.)</a:t>
            </a:r>
            <a:r>
              <a:rPr lang="en-US" sz="1400" dirty="0"/>
              <a:t> and is widely used in </a:t>
            </a:r>
            <a:r>
              <a:rPr lang="en-US" sz="1400" b="1" dirty="0"/>
              <a:t>sensor circuits, amplifiers, and communication systems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19269" y="-728869"/>
            <a:ext cx="8905461" cy="2010331"/>
          </a:xfrm>
        </p:spPr>
        <p:txBody>
          <a:bodyPr/>
          <a:lstStyle/>
          <a:p>
            <a:r>
              <a:rPr lang="en-US" sz="3200" dirty="0" smtClean="0"/>
              <a:t>INTRODUCTION TO SOFTWARE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014" y="1356115"/>
            <a:ext cx="2143073" cy="2135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020" y="3307029"/>
            <a:ext cx="5523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🔹 Key Features Used in Our Project: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>
                <a:solidFill>
                  <a:schemeClr val="tx1"/>
                </a:solidFill>
              </a:rPr>
              <a:t>Schematic Editor</a:t>
            </a:r>
            <a:r>
              <a:rPr lang="en-US" dirty="0">
                <a:solidFill>
                  <a:schemeClr val="tx1"/>
                </a:solidFill>
              </a:rPr>
              <a:t> – Designed the </a:t>
            </a:r>
            <a:r>
              <a:rPr lang="en-US" b="1" dirty="0">
                <a:solidFill>
                  <a:schemeClr val="tx1"/>
                </a:solidFill>
              </a:rPr>
              <a:t>differential amplifier circuit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 err="1">
                <a:solidFill>
                  <a:schemeClr val="tx1"/>
                </a:solidFill>
              </a:rPr>
              <a:t>Spectre</a:t>
            </a:r>
            <a:r>
              <a:rPr lang="en-US" b="1" dirty="0">
                <a:solidFill>
                  <a:schemeClr val="tx1"/>
                </a:solidFill>
              </a:rPr>
              <a:t> Simulator</a:t>
            </a:r>
            <a:r>
              <a:rPr lang="en-US" dirty="0">
                <a:solidFill>
                  <a:schemeClr val="tx1"/>
                </a:solidFill>
              </a:rPr>
              <a:t> – Performed </a:t>
            </a:r>
            <a:r>
              <a:rPr lang="en-US" b="1" dirty="0">
                <a:solidFill>
                  <a:schemeClr val="tx1"/>
                </a:solidFill>
              </a:rPr>
              <a:t>DC, AC, and transient analysis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>
                <a:solidFill>
                  <a:schemeClr val="tx1"/>
                </a:solidFill>
              </a:rPr>
              <a:t>Virtuoso Layout Suite</a:t>
            </a:r>
            <a:r>
              <a:rPr lang="en-US" dirty="0">
                <a:solidFill>
                  <a:schemeClr val="tx1"/>
                </a:solidFill>
              </a:rPr>
              <a:t> – Ensured </a:t>
            </a:r>
            <a:r>
              <a:rPr lang="en-US" b="1" dirty="0">
                <a:solidFill>
                  <a:schemeClr val="tx1"/>
                </a:solidFill>
              </a:rPr>
              <a:t>DRC (Design Rule Check) &amp; LVS (Layout vs. Schematic) verification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2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35" y="841513"/>
            <a:ext cx="7924403" cy="2264597"/>
          </a:xfrm>
        </p:spPr>
        <p:txBody>
          <a:bodyPr/>
          <a:lstStyle/>
          <a:p>
            <a:r>
              <a:rPr lang="en-US" sz="1600" dirty="0"/>
              <a:t>📌 </a:t>
            </a:r>
            <a:r>
              <a:rPr lang="en-US" sz="1600" b="1" dirty="0"/>
              <a:t>Used Virtuoso to design, simulate, and optimize differential amplifier topologies.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📌 </a:t>
            </a:r>
            <a:r>
              <a:rPr lang="en-US" sz="1600" b="1" dirty="0"/>
              <a:t>Compared power efficiency, gain, and noise rejection across different designs.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📌 </a:t>
            </a:r>
            <a:r>
              <a:rPr lang="en-US" sz="1600" b="1" dirty="0"/>
              <a:t>Implemented power-saving techniques while maintaining high gain and performance.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31304" y="684827"/>
            <a:ext cx="8812696" cy="841800"/>
          </a:xfrm>
        </p:spPr>
        <p:txBody>
          <a:bodyPr/>
          <a:lstStyle/>
          <a:p>
            <a:r>
              <a:rPr lang="en-US" sz="3200" dirty="0"/>
              <a:t>Application</a:t>
            </a:r>
            <a:r>
              <a:rPr lang="en-US" sz="2800" dirty="0"/>
              <a:t> in Our Project &amp; Advantages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1304" y="3095619"/>
            <a:ext cx="8236226" cy="1475614"/>
          </a:xfrm>
        </p:spPr>
        <p:txBody>
          <a:bodyPr/>
          <a:lstStyle/>
          <a:p>
            <a:pPr algn="l"/>
            <a:r>
              <a:rPr lang="en-US" b="1" dirty="0"/>
              <a:t>🔹 Why Virtuoso</a:t>
            </a:r>
            <a:r>
              <a:rPr lang="en-US" b="1" dirty="0" smtClean="0"/>
              <a:t>?</a:t>
            </a:r>
          </a:p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Industry-standard for IC design &amp; low-power VLSI applications.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High-accuracy simulations for real-world performance analysis.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Optimized circuit design for better gain and power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1602717" y="255071"/>
            <a:ext cx="6343854" cy="69574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sterama" panose="020B0504020200020000" pitchFamily="34" charset="0"/>
                <a:cs typeface="Posterama" panose="020B0504020200020000" pitchFamily="34" charset="0"/>
              </a:rPr>
              <a:t>What is Differential Amplifier</a:t>
            </a:r>
            <a:endParaRPr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084" name="Google Shape;2084;p43"/>
          <p:cNvSpPr txBox="1">
            <a:spLocks noGrp="1"/>
          </p:cNvSpPr>
          <p:nvPr>
            <p:ph type="subTitle" idx="1"/>
          </p:nvPr>
        </p:nvSpPr>
        <p:spPr>
          <a:xfrm>
            <a:off x="159657" y="1497727"/>
            <a:ext cx="5080000" cy="954107"/>
          </a:xfrm>
          <a:prstGeom prst="rect">
            <a:avLst/>
          </a:pr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080000"/>
                      <a:gd name="connsiteY0" fmla="*/ 0 h 954107"/>
                      <a:gd name="connsiteX1" fmla="*/ 5080000 w 5080000"/>
                      <a:gd name="connsiteY1" fmla="*/ 0 h 954107"/>
                      <a:gd name="connsiteX2" fmla="*/ 5080000 w 5080000"/>
                      <a:gd name="connsiteY2" fmla="*/ 954107 h 954107"/>
                      <a:gd name="connsiteX3" fmla="*/ 0 w 5080000"/>
                      <a:gd name="connsiteY3" fmla="*/ 954107 h 954107"/>
                      <a:gd name="connsiteX4" fmla="*/ 0 w 5080000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80000" h="954107" extrusionOk="0">
                        <a:moveTo>
                          <a:pt x="0" y="0"/>
                        </a:moveTo>
                        <a:cubicBezTo>
                          <a:pt x="1800752" y="118645"/>
                          <a:pt x="4144460" y="116012"/>
                          <a:pt x="5080000" y="0"/>
                        </a:cubicBezTo>
                        <a:cubicBezTo>
                          <a:pt x="5002762" y="423687"/>
                          <a:pt x="5100839" y="494046"/>
                          <a:pt x="5080000" y="954107"/>
                        </a:cubicBezTo>
                        <a:cubicBezTo>
                          <a:pt x="3252292" y="1088707"/>
                          <a:pt x="1021249" y="796911"/>
                          <a:pt x="0" y="954107"/>
                        </a:cubicBezTo>
                        <a:cubicBezTo>
                          <a:pt x="-43891" y="538027"/>
                          <a:pt x="-41729" y="4004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GB" dirty="0">
                <a:latin typeface="+mj-lt"/>
              </a:rPr>
              <a:t>A differential amplifier is a type of electronic amplifier that amplifies the difference between two input voltages while rejecting any signals common to both inputs.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       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11" y="2845675"/>
            <a:ext cx="3833078" cy="2042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grpSp>
        <p:nvGrpSpPr>
          <p:cNvPr id="2087" name="Google Shape;2087;p43"/>
          <p:cNvGrpSpPr/>
          <p:nvPr/>
        </p:nvGrpSpPr>
        <p:grpSpPr>
          <a:xfrm>
            <a:off x="8126292" y="4479450"/>
            <a:ext cx="556311" cy="708946"/>
            <a:chOff x="8126292" y="4479450"/>
            <a:chExt cx="556311" cy="708946"/>
          </a:xfrm>
        </p:grpSpPr>
        <p:sp>
          <p:nvSpPr>
            <p:cNvPr id="2088" name="Google Shape;2088;p43"/>
            <p:cNvSpPr/>
            <p:nvPr/>
          </p:nvSpPr>
          <p:spPr>
            <a:xfrm>
              <a:off x="8126292" y="4479450"/>
              <a:ext cx="556311" cy="708946"/>
            </a:xfrm>
            <a:custGeom>
              <a:avLst/>
              <a:gdLst/>
              <a:ahLst/>
              <a:cxnLst/>
              <a:rect l="l" t="t" r="r" b="b"/>
              <a:pathLst>
                <a:path w="12833" h="16354" extrusionOk="0">
                  <a:moveTo>
                    <a:pt x="198" y="1"/>
                  </a:moveTo>
                  <a:cubicBezTo>
                    <a:pt x="89" y="1"/>
                    <a:pt x="1" y="88"/>
                    <a:pt x="1" y="198"/>
                  </a:cubicBezTo>
                  <a:lnTo>
                    <a:pt x="1" y="4600"/>
                  </a:lnTo>
                  <a:cubicBezTo>
                    <a:pt x="1" y="4652"/>
                    <a:pt x="21" y="4703"/>
                    <a:pt x="59" y="4740"/>
                  </a:cubicBezTo>
                  <a:lnTo>
                    <a:pt x="2204" y="6887"/>
                  </a:lnTo>
                  <a:cubicBezTo>
                    <a:pt x="2243" y="6925"/>
                    <a:pt x="2293" y="6944"/>
                    <a:pt x="2344" y="6944"/>
                  </a:cubicBezTo>
                  <a:cubicBezTo>
                    <a:pt x="2395" y="6944"/>
                    <a:pt x="2445" y="6925"/>
                    <a:pt x="2484" y="6887"/>
                  </a:cubicBezTo>
                  <a:cubicBezTo>
                    <a:pt x="2561" y="6809"/>
                    <a:pt x="2561" y="6683"/>
                    <a:pt x="2484" y="6607"/>
                  </a:cubicBezTo>
                  <a:lnTo>
                    <a:pt x="397" y="4518"/>
                  </a:lnTo>
                  <a:lnTo>
                    <a:pt x="397" y="395"/>
                  </a:lnTo>
                  <a:lnTo>
                    <a:pt x="5289" y="395"/>
                  </a:lnTo>
                  <a:lnTo>
                    <a:pt x="12436" y="7543"/>
                  </a:lnTo>
                  <a:lnTo>
                    <a:pt x="12436" y="16155"/>
                  </a:lnTo>
                  <a:cubicBezTo>
                    <a:pt x="12436" y="16265"/>
                    <a:pt x="12525" y="16354"/>
                    <a:pt x="12633" y="16354"/>
                  </a:cubicBezTo>
                  <a:lnTo>
                    <a:pt x="12635" y="16354"/>
                  </a:lnTo>
                  <a:cubicBezTo>
                    <a:pt x="12743" y="16354"/>
                    <a:pt x="12832" y="16265"/>
                    <a:pt x="12832" y="16155"/>
                  </a:cubicBezTo>
                  <a:lnTo>
                    <a:pt x="12832" y="7461"/>
                  </a:lnTo>
                  <a:cubicBezTo>
                    <a:pt x="12832" y="7409"/>
                    <a:pt x="12811" y="7358"/>
                    <a:pt x="12774" y="7322"/>
                  </a:cubicBezTo>
                  <a:lnTo>
                    <a:pt x="5511" y="58"/>
                  </a:lnTo>
                  <a:cubicBezTo>
                    <a:pt x="5473" y="21"/>
                    <a:pt x="5423" y="1"/>
                    <a:pt x="5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8167776" y="4700750"/>
              <a:ext cx="138113" cy="138156"/>
            </a:xfrm>
            <a:custGeom>
              <a:avLst/>
              <a:gdLst/>
              <a:ahLst/>
              <a:cxnLst/>
              <a:rect l="l" t="t" r="r" b="b"/>
              <a:pathLst>
                <a:path w="3186" h="3187" extrusionOk="0">
                  <a:moveTo>
                    <a:pt x="1592" y="0"/>
                  </a:moveTo>
                  <a:cubicBezTo>
                    <a:pt x="713" y="0"/>
                    <a:pt x="0" y="713"/>
                    <a:pt x="0" y="1593"/>
                  </a:cubicBezTo>
                  <a:cubicBezTo>
                    <a:pt x="0" y="2473"/>
                    <a:pt x="713" y="3186"/>
                    <a:pt x="1592" y="3186"/>
                  </a:cubicBezTo>
                  <a:cubicBezTo>
                    <a:pt x="2472" y="3186"/>
                    <a:pt x="3186" y="2473"/>
                    <a:pt x="3186" y="1593"/>
                  </a:cubicBezTo>
                  <a:cubicBezTo>
                    <a:pt x="3186" y="713"/>
                    <a:pt x="2472" y="0"/>
                    <a:pt x="1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8207743" y="4740719"/>
              <a:ext cx="58176" cy="58219"/>
            </a:xfrm>
            <a:custGeom>
              <a:avLst/>
              <a:gdLst/>
              <a:ahLst/>
              <a:cxnLst/>
              <a:rect l="l" t="t" r="r" b="b"/>
              <a:pathLst>
                <a:path w="1342" h="1343" extrusionOk="0">
                  <a:moveTo>
                    <a:pt x="670" y="0"/>
                  </a:moveTo>
                  <a:cubicBezTo>
                    <a:pt x="300" y="0"/>
                    <a:pt x="0" y="301"/>
                    <a:pt x="0" y="671"/>
                  </a:cubicBezTo>
                  <a:cubicBezTo>
                    <a:pt x="0" y="1042"/>
                    <a:pt x="300" y="1342"/>
                    <a:pt x="670" y="1342"/>
                  </a:cubicBezTo>
                  <a:cubicBezTo>
                    <a:pt x="1042" y="1342"/>
                    <a:pt x="1342" y="1042"/>
                    <a:pt x="1342" y="671"/>
                  </a:cubicBezTo>
                  <a:cubicBezTo>
                    <a:pt x="1342" y="301"/>
                    <a:pt x="1042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F77058-61FB-07F1-FAE5-344614DA4D9B}"/>
              </a:ext>
            </a:extLst>
          </p:cNvPr>
          <p:cNvSpPr txBox="1"/>
          <p:nvPr/>
        </p:nvSpPr>
        <p:spPr>
          <a:xfrm>
            <a:off x="5384800" y="1497728"/>
            <a:ext cx="3679372" cy="95410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Widely used in </a:t>
            </a:r>
            <a:r>
              <a:rPr lang="en-GB" dirty="0" err="1">
                <a:solidFill>
                  <a:schemeClr val="tx1"/>
                </a:solidFill>
              </a:rPr>
              <a:t>analog</a:t>
            </a:r>
            <a:r>
              <a:rPr lang="en-GB" dirty="0">
                <a:solidFill>
                  <a:schemeClr val="tx1"/>
                </a:solidFill>
              </a:rPr>
              <a:t> circuits, operational amplifiers, and sensor applications. It is also the basic input stage of an integrated amplifier.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4C0F0-3EA5-C192-4046-83C61E48A780}"/>
              </a:ext>
            </a:extLst>
          </p:cNvPr>
          <p:cNvSpPr txBox="1"/>
          <p:nvPr/>
        </p:nvSpPr>
        <p:spPr>
          <a:xfrm>
            <a:off x="-50800" y="3986311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ECA95ACC-8BC3-8E3E-335C-AD0210A107C6}"/>
              </a:ext>
            </a:extLst>
          </p:cNvPr>
          <p:cNvSpPr/>
          <p:nvPr/>
        </p:nvSpPr>
        <p:spPr>
          <a:xfrm>
            <a:off x="56750" y="3381829"/>
            <a:ext cx="1364343" cy="1659697"/>
          </a:xfrm>
          <a:custGeom>
            <a:avLst/>
            <a:gdLst/>
            <a:ahLst/>
            <a:cxnLst/>
            <a:rect l="l" t="t" r="r" b="b"/>
            <a:pathLst>
              <a:path w="2152448" h="2573579">
                <a:moveTo>
                  <a:pt x="0" y="0"/>
                </a:moveTo>
                <a:lnTo>
                  <a:pt x="2152448" y="0"/>
                </a:lnTo>
                <a:lnTo>
                  <a:pt x="2152448" y="2573579"/>
                </a:lnTo>
                <a:lnTo>
                  <a:pt x="0" y="257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615191"/>
            <a:ext cx="4900766" cy="1036244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395013"/>
            <a:ext cx="707377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"Design of CMOS Two Stage Op-Amp and Differential Amplifier Using Cadence Virtuoso"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Vikas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Harini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Sripriya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Shashank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IJCRT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"Design and Analysis of High Gain Differential Amplifier Using Various Topologies"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Samarla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Shilpa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Srilatha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IRJET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"Two Stage CMOS Operational Amplifier Using Cadence 180nm Technology"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Rakshitha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Rakshitha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Shreyas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IJIRSET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b="1" dirty="0" smtClean="0"/>
              <a:t>"Design </a:t>
            </a:r>
            <a:r>
              <a:rPr lang="en-US" b="1" dirty="0"/>
              <a:t>of High Gain OP-AMP using CMOS with 180nm Technology and its Application using Cadence Virtuoso"</a:t>
            </a:r>
            <a:r>
              <a:rPr lang="en-US" dirty="0"/>
              <a:t> – </a:t>
            </a:r>
            <a:r>
              <a:rPr lang="en-US" dirty="0" err="1"/>
              <a:t>Podila</a:t>
            </a:r>
            <a:r>
              <a:rPr lang="en-US" dirty="0"/>
              <a:t> </a:t>
            </a:r>
            <a:r>
              <a:rPr lang="en-US" dirty="0" err="1"/>
              <a:t>Keerthi</a:t>
            </a:r>
            <a:r>
              <a:rPr lang="en-US" dirty="0"/>
              <a:t>, R. </a:t>
            </a:r>
            <a:r>
              <a:rPr lang="en-US" dirty="0" err="1"/>
              <a:t>Chennakeshavulu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IJEECS</a:t>
            </a:r>
            <a:r>
              <a:rPr lang="en-US" dirty="0"/>
              <a:t>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57"/>
          <p:cNvGrpSpPr/>
          <p:nvPr/>
        </p:nvGrpSpPr>
        <p:grpSpPr>
          <a:xfrm>
            <a:off x="7424335" y="2555426"/>
            <a:ext cx="1748498" cy="2190906"/>
            <a:chOff x="7424335" y="2555426"/>
            <a:chExt cx="1748498" cy="2190906"/>
          </a:xfrm>
        </p:grpSpPr>
        <p:sp>
          <p:nvSpPr>
            <p:cNvPr id="2465" name="Google Shape;2465;p57"/>
            <p:cNvSpPr/>
            <p:nvPr/>
          </p:nvSpPr>
          <p:spPr>
            <a:xfrm flipH="1">
              <a:off x="8341212" y="2555426"/>
              <a:ext cx="817044" cy="920628"/>
            </a:xfrm>
            <a:custGeom>
              <a:avLst/>
              <a:gdLst/>
              <a:ahLst/>
              <a:cxnLst/>
              <a:rect l="l" t="t" r="r" b="b"/>
              <a:pathLst>
                <a:path w="16367" h="18442" extrusionOk="0">
                  <a:moveTo>
                    <a:pt x="168" y="0"/>
                  </a:moveTo>
                  <a:cubicBezTo>
                    <a:pt x="129" y="0"/>
                    <a:pt x="89" y="15"/>
                    <a:pt x="59" y="45"/>
                  </a:cubicBezTo>
                  <a:cubicBezTo>
                    <a:pt x="0" y="106"/>
                    <a:pt x="0" y="203"/>
                    <a:pt x="59" y="263"/>
                  </a:cubicBezTo>
                  <a:lnTo>
                    <a:pt x="6175" y="6377"/>
                  </a:lnTo>
                  <a:lnTo>
                    <a:pt x="6175" y="12362"/>
                  </a:lnTo>
                  <a:cubicBezTo>
                    <a:pt x="6175" y="12403"/>
                    <a:pt x="6191" y="12442"/>
                    <a:pt x="6219" y="12471"/>
                  </a:cubicBezTo>
                  <a:lnTo>
                    <a:pt x="9071" y="15323"/>
                  </a:lnTo>
                  <a:cubicBezTo>
                    <a:pt x="9100" y="15351"/>
                    <a:pt x="9139" y="15368"/>
                    <a:pt x="9180" y="15368"/>
                  </a:cubicBezTo>
                  <a:lnTo>
                    <a:pt x="14254" y="15368"/>
                  </a:lnTo>
                  <a:lnTo>
                    <a:pt x="16058" y="17172"/>
                  </a:lnTo>
                  <a:lnTo>
                    <a:pt x="16058" y="18288"/>
                  </a:lnTo>
                  <a:cubicBezTo>
                    <a:pt x="16058" y="18373"/>
                    <a:pt x="16127" y="18441"/>
                    <a:pt x="16211" y="18441"/>
                  </a:cubicBezTo>
                  <a:lnTo>
                    <a:pt x="16212" y="18441"/>
                  </a:lnTo>
                  <a:cubicBezTo>
                    <a:pt x="16296" y="18441"/>
                    <a:pt x="16366" y="18373"/>
                    <a:pt x="16366" y="18288"/>
                  </a:cubicBezTo>
                  <a:lnTo>
                    <a:pt x="16366" y="17108"/>
                  </a:lnTo>
                  <a:cubicBezTo>
                    <a:pt x="16366" y="17068"/>
                    <a:pt x="16350" y="17029"/>
                    <a:pt x="16321" y="16999"/>
                  </a:cubicBezTo>
                  <a:lnTo>
                    <a:pt x="14426" y="15105"/>
                  </a:lnTo>
                  <a:cubicBezTo>
                    <a:pt x="14398" y="15077"/>
                    <a:pt x="14359" y="15060"/>
                    <a:pt x="14317" y="15060"/>
                  </a:cubicBezTo>
                  <a:lnTo>
                    <a:pt x="9243" y="15060"/>
                  </a:lnTo>
                  <a:lnTo>
                    <a:pt x="6482" y="12299"/>
                  </a:lnTo>
                  <a:lnTo>
                    <a:pt x="6482" y="6313"/>
                  </a:lnTo>
                  <a:cubicBezTo>
                    <a:pt x="6482" y="6273"/>
                    <a:pt x="6465" y="6234"/>
                    <a:pt x="6437" y="6206"/>
                  </a:cubicBezTo>
                  <a:lnTo>
                    <a:pt x="277" y="45"/>
                  </a:lnTo>
                  <a:cubicBezTo>
                    <a:pt x="247" y="15"/>
                    <a:pt x="208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 flipH="1">
              <a:off x="8032156" y="2736192"/>
              <a:ext cx="1128496" cy="873703"/>
            </a:xfrm>
            <a:custGeom>
              <a:avLst/>
              <a:gdLst/>
              <a:ahLst/>
              <a:cxnLst/>
              <a:rect l="l" t="t" r="r" b="b"/>
              <a:pathLst>
                <a:path w="22606" h="17502" extrusionOk="0">
                  <a:moveTo>
                    <a:pt x="170" y="1"/>
                  </a:moveTo>
                  <a:cubicBezTo>
                    <a:pt x="130" y="1"/>
                    <a:pt x="91" y="16"/>
                    <a:pt x="61" y="45"/>
                  </a:cubicBezTo>
                  <a:cubicBezTo>
                    <a:pt x="1" y="106"/>
                    <a:pt x="1" y="204"/>
                    <a:pt x="61" y="263"/>
                  </a:cubicBezTo>
                  <a:lnTo>
                    <a:pt x="3137" y="3339"/>
                  </a:lnTo>
                  <a:lnTo>
                    <a:pt x="3137" y="8169"/>
                  </a:lnTo>
                  <a:cubicBezTo>
                    <a:pt x="3137" y="8209"/>
                    <a:pt x="3154" y="8250"/>
                    <a:pt x="3182" y="8278"/>
                  </a:cubicBezTo>
                  <a:lnTo>
                    <a:pt x="5189" y="10285"/>
                  </a:lnTo>
                  <a:lnTo>
                    <a:pt x="5189" y="13370"/>
                  </a:lnTo>
                  <a:cubicBezTo>
                    <a:pt x="5189" y="13411"/>
                    <a:pt x="5206" y="13450"/>
                    <a:pt x="5234" y="13478"/>
                  </a:cubicBezTo>
                  <a:lnTo>
                    <a:pt x="8536" y="16779"/>
                  </a:lnTo>
                  <a:cubicBezTo>
                    <a:pt x="8564" y="16809"/>
                    <a:pt x="8603" y="16824"/>
                    <a:pt x="8645" y="16824"/>
                  </a:cubicBezTo>
                  <a:lnTo>
                    <a:pt x="16881" y="16824"/>
                  </a:lnTo>
                  <a:lnTo>
                    <a:pt x="17514" y="17456"/>
                  </a:lnTo>
                  <a:cubicBezTo>
                    <a:pt x="17542" y="17485"/>
                    <a:pt x="17581" y="17501"/>
                    <a:pt x="17622" y="17501"/>
                  </a:cubicBezTo>
                  <a:lnTo>
                    <a:pt x="21542" y="17501"/>
                  </a:lnTo>
                  <a:cubicBezTo>
                    <a:pt x="21583" y="17501"/>
                    <a:pt x="21622" y="17485"/>
                    <a:pt x="21651" y="17456"/>
                  </a:cubicBezTo>
                  <a:lnTo>
                    <a:pt x="22545" y="16563"/>
                  </a:lnTo>
                  <a:cubicBezTo>
                    <a:pt x="22605" y="16502"/>
                    <a:pt x="22605" y="16406"/>
                    <a:pt x="22545" y="16345"/>
                  </a:cubicBezTo>
                  <a:cubicBezTo>
                    <a:pt x="22515" y="16315"/>
                    <a:pt x="22475" y="16300"/>
                    <a:pt x="22436" y="16300"/>
                  </a:cubicBezTo>
                  <a:cubicBezTo>
                    <a:pt x="22397" y="16300"/>
                    <a:pt x="22357" y="16315"/>
                    <a:pt x="22327" y="16345"/>
                  </a:cubicBezTo>
                  <a:lnTo>
                    <a:pt x="21479" y="17194"/>
                  </a:lnTo>
                  <a:lnTo>
                    <a:pt x="17685" y="17194"/>
                  </a:lnTo>
                  <a:lnTo>
                    <a:pt x="17054" y="16562"/>
                  </a:lnTo>
                  <a:cubicBezTo>
                    <a:pt x="17025" y="16533"/>
                    <a:pt x="16985" y="16517"/>
                    <a:pt x="16945" y="16517"/>
                  </a:cubicBezTo>
                  <a:lnTo>
                    <a:pt x="8707" y="16517"/>
                  </a:lnTo>
                  <a:lnTo>
                    <a:pt x="5497" y="13306"/>
                  </a:lnTo>
                  <a:lnTo>
                    <a:pt x="5497" y="10222"/>
                  </a:lnTo>
                  <a:cubicBezTo>
                    <a:pt x="5497" y="10181"/>
                    <a:pt x="5481" y="10142"/>
                    <a:pt x="5452" y="10113"/>
                  </a:cubicBezTo>
                  <a:lnTo>
                    <a:pt x="3444" y="8105"/>
                  </a:lnTo>
                  <a:lnTo>
                    <a:pt x="3444" y="3275"/>
                  </a:lnTo>
                  <a:cubicBezTo>
                    <a:pt x="3444" y="3234"/>
                    <a:pt x="3428" y="3195"/>
                    <a:pt x="3399" y="3166"/>
                  </a:cubicBezTo>
                  <a:lnTo>
                    <a:pt x="279" y="45"/>
                  </a:lnTo>
                  <a:cubicBezTo>
                    <a:pt x="248" y="16"/>
                    <a:pt x="209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 flipH="1">
              <a:off x="7996662" y="3718200"/>
              <a:ext cx="1143772" cy="214008"/>
            </a:xfrm>
            <a:custGeom>
              <a:avLst/>
              <a:gdLst/>
              <a:ahLst/>
              <a:cxnLst/>
              <a:rect l="l" t="t" r="r" b="b"/>
              <a:pathLst>
                <a:path w="22912" h="4287" extrusionOk="0">
                  <a:moveTo>
                    <a:pt x="169" y="1"/>
                  </a:moveTo>
                  <a:cubicBezTo>
                    <a:pt x="129" y="1"/>
                    <a:pt x="90" y="16"/>
                    <a:pt x="60" y="46"/>
                  </a:cubicBezTo>
                  <a:cubicBezTo>
                    <a:pt x="0" y="105"/>
                    <a:pt x="0" y="203"/>
                    <a:pt x="60" y="263"/>
                  </a:cubicBezTo>
                  <a:lnTo>
                    <a:pt x="1720" y="1923"/>
                  </a:lnTo>
                  <a:cubicBezTo>
                    <a:pt x="1748" y="1952"/>
                    <a:pt x="1789" y="1968"/>
                    <a:pt x="1829" y="1968"/>
                  </a:cubicBezTo>
                  <a:lnTo>
                    <a:pt x="7052" y="1968"/>
                  </a:lnTo>
                  <a:lnTo>
                    <a:pt x="8195" y="3110"/>
                  </a:lnTo>
                  <a:cubicBezTo>
                    <a:pt x="8223" y="3140"/>
                    <a:pt x="8262" y="3156"/>
                    <a:pt x="8304" y="3156"/>
                  </a:cubicBezTo>
                  <a:lnTo>
                    <a:pt x="15072" y="3156"/>
                  </a:lnTo>
                  <a:lnTo>
                    <a:pt x="16157" y="4240"/>
                  </a:lnTo>
                  <a:cubicBezTo>
                    <a:pt x="16185" y="4270"/>
                    <a:pt x="16224" y="4286"/>
                    <a:pt x="16266" y="4286"/>
                  </a:cubicBezTo>
                  <a:lnTo>
                    <a:pt x="20601" y="4286"/>
                  </a:lnTo>
                  <a:lnTo>
                    <a:pt x="20601" y="4285"/>
                  </a:lnTo>
                  <a:cubicBezTo>
                    <a:pt x="20642" y="4285"/>
                    <a:pt x="20681" y="4270"/>
                    <a:pt x="20709" y="4240"/>
                  </a:cubicBezTo>
                  <a:lnTo>
                    <a:pt x="22852" y="2098"/>
                  </a:lnTo>
                  <a:cubicBezTo>
                    <a:pt x="22912" y="2038"/>
                    <a:pt x="22912" y="1941"/>
                    <a:pt x="22852" y="1881"/>
                  </a:cubicBezTo>
                  <a:cubicBezTo>
                    <a:pt x="22821" y="1851"/>
                    <a:pt x="22782" y="1836"/>
                    <a:pt x="22743" y="1836"/>
                  </a:cubicBezTo>
                  <a:cubicBezTo>
                    <a:pt x="22703" y="1836"/>
                    <a:pt x="22664" y="1851"/>
                    <a:pt x="22634" y="1881"/>
                  </a:cubicBezTo>
                  <a:lnTo>
                    <a:pt x="20537" y="3978"/>
                  </a:lnTo>
                  <a:lnTo>
                    <a:pt x="16328" y="3978"/>
                  </a:lnTo>
                  <a:lnTo>
                    <a:pt x="15244" y="2894"/>
                  </a:lnTo>
                  <a:cubicBezTo>
                    <a:pt x="15215" y="2864"/>
                    <a:pt x="15176" y="2848"/>
                    <a:pt x="15135" y="2848"/>
                  </a:cubicBezTo>
                  <a:lnTo>
                    <a:pt x="8366" y="2848"/>
                  </a:lnTo>
                  <a:lnTo>
                    <a:pt x="7224" y="1706"/>
                  </a:lnTo>
                  <a:cubicBezTo>
                    <a:pt x="7195" y="1677"/>
                    <a:pt x="7156" y="1661"/>
                    <a:pt x="7116" y="1661"/>
                  </a:cubicBezTo>
                  <a:lnTo>
                    <a:pt x="1893" y="1661"/>
                  </a:lnTo>
                  <a:lnTo>
                    <a:pt x="278" y="46"/>
                  </a:lnTo>
                  <a:cubicBezTo>
                    <a:pt x="248" y="16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 flipH="1">
              <a:off x="7505099" y="4025218"/>
              <a:ext cx="1667734" cy="124651"/>
            </a:xfrm>
            <a:custGeom>
              <a:avLst/>
              <a:gdLst/>
              <a:ahLst/>
              <a:cxnLst/>
              <a:rect l="l" t="t" r="r" b="b"/>
              <a:pathLst>
                <a:path w="33408" h="2497" extrusionOk="0">
                  <a:moveTo>
                    <a:pt x="29290" y="1"/>
                  </a:moveTo>
                  <a:cubicBezTo>
                    <a:pt x="29248" y="1"/>
                    <a:pt x="29209" y="16"/>
                    <a:pt x="29181" y="46"/>
                  </a:cubicBezTo>
                  <a:lnTo>
                    <a:pt x="27265" y="1961"/>
                  </a:lnTo>
                  <a:lnTo>
                    <a:pt x="18260" y="1961"/>
                  </a:lnTo>
                  <a:lnTo>
                    <a:pt x="16612" y="314"/>
                  </a:lnTo>
                  <a:cubicBezTo>
                    <a:pt x="16584" y="284"/>
                    <a:pt x="16545" y="269"/>
                    <a:pt x="16503" y="269"/>
                  </a:cubicBezTo>
                  <a:lnTo>
                    <a:pt x="10403" y="269"/>
                  </a:lnTo>
                  <a:cubicBezTo>
                    <a:pt x="10362" y="269"/>
                    <a:pt x="10323" y="284"/>
                    <a:pt x="10294" y="314"/>
                  </a:cubicBezTo>
                  <a:lnTo>
                    <a:pt x="8418" y="2189"/>
                  </a:lnTo>
                  <a:lnTo>
                    <a:pt x="4597" y="2189"/>
                  </a:lnTo>
                  <a:lnTo>
                    <a:pt x="3608" y="1201"/>
                  </a:lnTo>
                  <a:cubicBezTo>
                    <a:pt x="3580" y="1171"/>
                    <a:pt x="3541" y="1154"/>
                    <a:pt x="3499" y="1154"/>
                  </a:cubicBezTo>
                  <a:lnTo>
                    <a:pt x="154" y="1154"/>
                  </a:lnTo>
                  <a:cubicBezTo>
                    <a:pt x="69" y="1154"/>
                    <a:pt x="0" y="1224"/>
                    <a:pt x="0" y="1308"/>
                  </a:cubicBezTo>
                  <a:cubicBezTo>
                    <a:pt x="0" y="1393"/>
                    <a:pt x="69" y="1462"/>
                    <a:pt x="154" y="1462"/>
                  </a:cubicBezTo>
                  <a:lnTo>
                    <a:pt x="3435" y="1462"/>
                  </a:lnTo>
                  <a:lnTo>
                    <a:pt x="4425" y="2451"/>
                  </a:lnTo>
                  <a:cubicBezTo>
                    <a:pt x="4454" y="2481"/>
                    <a:pt x="4493" y="2496"/>
                    <a:pt x="4534" y="2496"/>
                  </a:cubicBezTo>
                  <a:lnTo>
                    <a:pt x="8482" y="2496"/>
                  </a:lnTo>
                  <a:cubicBezTo>
                    <a:pt x="8522" y="2496"/>
                    <a:pt x="8561" y="2481"/>
                    <a:pt x="8591" y="2451"/>
                  </a:cubicBezTo>
                  <a:lnTo>
                    <a:pt x="10466" y="576"/>
                  </a:lnTo>
                  <a:lnTo>
                    <a:pt x="16441" y="576"/>
                  </a:lnTo>
                  <a:lnTo>
                    <a:pt x="18087" y="2223"/>
                  </a:lnTo>
                  <a:cubicBezTo>
                    <a:pt x="18116" y="2253"/>
                    <a:pt x="18156" y="2268"/>
                    <a:pt x="18196" y="2268"/>
                  </a:cubicBezTo>
                  <a:lnTo>
                    <a:pt x="27328" y="2268"/>
                  </a:lnTo>
                  <a:cubicBezTo>
                    <a:pt x="27369" y="2268"/>
                    <a:pt x="27408" y="2253"/>
                    <a:pt x="27437" y="2223"/>
                  </a:cubicBezTo>
                  <a:lnTo>
                    <a:pt x="29352" y="308"/>
                  </a:lnTo>
                  <a:lnTo>
                    <a:pt x="33254" y="308"/>
                  </a:lnTo>
                  <a:cubicBezTo>
                    <a:pt x="33339" y="308"/>
                    <a:pt x="33407" y="238"/>
                    <a:pt x="33407" y="154"/>
                  </a:cubicBezTo>
                  <a:cubicBezTo>
                    <a:pt x="33407" y="69"/>
                    <a:pt x="33339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 flipH="1">
              <a:off x="8341312" y="4330239"/>
              <a:ext cx="831521" cy="139078"/>
            </a:xfrm>
            <a:custGeom>
              <a:avLst/>
              <a:gdLst/>
              <a:ahLst/>
              <a:cxnLst/>
              <a:rect l="l" t="t" r="r" b="b"/>
              <a:pathLst>
                <a:path w="16657" h="2786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lnTo>
                    <a:pt x="5453" y="308"/>
                  </a:lnTo>
                  <a:lnTo>
                    <a:pt x="7886" y="2740"/>
                  </a:lnTo>
                  <a:cubicBezTo>
                    <a:pt x="7916" y="2769"/>
                    <a:pt x="7955" y="2785"/>
                    <a:pt x="7995" y="2785"/>
                  </a:cubicBezTo>
                  <a:lnTo>
                    <a:pt x="16503" y="2785"/>
                  </a:lnTo>
                  <a:cubicBezTo>
                    <a:pt x="16588" y="2785"/>
                    <a:pt x="16657" y="2717"/>
                    <a:pt x="16657" y="2632"/>
                  </a:cubicBezTo>
                  <a:cubicBezTo>
                    <a:pt x="16657" y="2547"/>
                    <a:pt x="16588" y="2478"/>
                    <a:pt x="16503" y="2478"/>
                  </a:cubicBezTo>
                  <a:lnTo>
                    <a:pt x="8059" y="2478"/>
                  </a:lnTo>
                  <a:lnTo>
                    <a:pt x="5626" y="45"/>
                  </a:lnTo>
                  <a:cubicBezTo>
                    <a:pt x="5598" y="16"/>
                    <a:pt x="5557" y="0"/>
                    <a:pt x="5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 flipH="1">
              <a:off x="7951335" y="4498475"/>
              <a:ext cx="1221497" cy="196436"/>
            </a:xfrm>
            <a:custGeom>
              <a:avLst/>
              <a:gdLst/>
              <a:ahLst/>
              <a:cxnLst/>
              <a:rect l="l" t="t" r="r" b="b"/>
              <a:pathLst>
                <a:path w="24469" h="3935" extrusionOk="0">
                  <a:moveTo>
                    <a:pt x="20637" y="1"/>
                  </a:moveTo>
                  <a:cubicBezTo>
                    <a:pt x="20596" y="1"/>
                    <a:pt x="20557" y="17"/>
                    <a:pt x="20529" y="47"/>
                  </a:cubicBezTo>
                  <a:lnTo>
                    <a:pt x="16947" y="3627"/>
                  </a:lnTo>
                  <a:lnTo>
                    <a:pt x="6092" y="3627"/>
                  </a:lnTo>
                  <a:lnTo>
                    <a:pt x="4400" y="1936"/>
                  </a:lnTo>
                  <a:cubicBezTo>
                    <a:pt x="4372" y="1907"/>
                    <a:pt x="4332" y="1891"/>
                    <a:pt x="4291" y="1891"/>
                  </a:cubicBezTo>
                  <a:lnTo>
                    <a:pt x="154" y="1891"/>
                  </a:lnTo>
                  <a:cubicBezTo>
                    <a:pt x="69" y="1891"/>
                    <a:pt x="0" y="1959"/>
                    <a:pt x="0" y="2045"/>
                  </a:cubicBezTo>
                  <a:cubicBezTo>
                    <a:pt x="0" y="2130"/>
                    <a:pt x="69" y="2198"/>
                    <a:pt x="154" y="2198"/>
                  </a:cubicBezTo>
                  <a:lnTo>
                    <a:pt x="4227" y="2198"/>
                  </a:lnTo>
                  <a:lnTo>
                    <a:pt x="5919" y="3890"/>
                  </a:lnTo>
                  <a:cubicBezTo>
                    <a:pt x="5949" y="3918"/>
                    <a:pt x="5988" y="3935"/>
                    <a:pt x="6028" y="3935"/>
                  </a:cubicBezTo>
                  <a:lnTo>
                    <a:pt x="17010" y="3935"/>
                  </a:lnTo>
                  <a:cubicBezTo>
                    <a:pt x="17051" y="3935"/>
                    <a:pt x="17090" y="3918"/>
                    <a:pt x="17119" y="3890"/>
                  </a:cubicBezTo>
                  <a:lnTo>
                    <a:pt x="20701" y="308"/>
                  </a:lnTo>
                  <a:lnTo>
                    <a:pt x="24315" y="308"/>
                  </a:lnTo>
                  <a:cubicBezTo>
                    <a:pt x="24400" y="308"/>
                    <a:pt x="24469" y="239"/>
                    <a:pt x="24469" y="154"/>
                  </a:cubicBezTo>
                  <a:cubicBezTo>
                    <a:pt x="24469" y="70"/>
                    <a:pt x="24400" y="1"/>
                    <a:pt x="24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 flipH="1">
              <a:off x="8314483" y="3243895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2" y="1085"/>
                    <a:pt x="1085" y="842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 flipH="1">
              <a:off x="8399001" y="3159378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3"/>
                    <a:pt x="244" y="1085"/>
                    <a:pt x="543" y="1085"/>
                  </a:cubicBezTo>
                  <a:cubicBezTo>
                    <a:pt x="842" y="1085"/>
                    <a:pt x="1085" y="843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 flipH="1">
              <a:off x="8485864" y="3072514"/>
              <a:ext cx="54113" cy="54163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4" y="842"/>
                    <a:pt x="1084" y="543"/>
                  </a:cubicBezTo>
                  <a:cubicBezTo>
                    <a:pt x="1084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 flipH="1">
              <a:off x="8076408" y="3885338"/>
              <a:ext cx="78225" cy="78275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 flipH="1">
              <a:off x="8001231" y="3810156"/>
              <a:ext cx="228585" cy="22863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2" y="4426"/>
                    <a:pt x="154" y="3468"/>
                    <a:pt x="154" y="2291"/>
                  </a:cubicBezTo>
                  <a:cubicBezTo>
                    <a:pt x="154" y="1112"/>
                    <a:pt x="1112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2"/>
                    <a:pt x="1027" y="4579"/>
                    <a:pt x="2290" y="4579"/>
                  </a:cubicBezTo>
                  <a:cubicBezTo>
                    <a:pt x="3552" y="4579"/>
                    <a:pt x="4579" y="3552"/>
                    <a:pt x="4579" y="2291"/>
                  </a:cubicBezTo>
                  <a:cubicBezTo>
                    <a:pt x="4579" y="1028"/>
                    <a:pt x="3551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 flipH="1">
              <a:off x="8736271" y="4422544"/>
              <a:ext cx="78175" cy="78175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50" y="0"/>
                    <a:pt x="0" y="350"/>
                    <a:pt x="0" y="783"/>
                  </a:cubicBezTo>
                  <a:cubicBezTo>
                    <a:pt x="0" y="1215"/>
                    <a:pt x="350" y="1565"/>
                    <a:pt x="783" y="1565"/>
                  </a:cubicBezTo>
                  <a:cubicBezTo>
                    <a:pt x="1216" y="1565"/>
                    <a:pt x="1566" y="1215"/>
                    <a:pt x="1566" y="783"/>
                  </a:cubicBezTo>
                  <a:cubicBezTo>
                    <a:pt x="1566" y="350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 flipH="1">
              <a:off x="8661043" y="4347312"/>
              <a:ext cx="228585" cy="22863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89" y="155"/>
                  </a:moveTo>
                  <a:cubicBezTo>
                    <a:pt x="3466" y="155"/>
                    <a:pt x="4425" y="1112"/>
                    <a:pt x="4425" y="2290"/>
                  </a:cubicBezTo>
                  <a:cubicBezTo>
                    <a:pt x="4425" y="3467"/>
                    <a:pt x="3466" y="4426"/>
                    <a:pt x="2289" y="4426"/>
                  </a:cubicBezTo>
                  <a:cubicBezTo>
                    <a:pt x="1112" y="4426"/>
                    <a:pt x="154" y="3467"/>
                    <a:pt x="154" y="2290"/>
                  </a:cubicBezTo>
                  <a:cubicBezTo>
                    <a:pt x="154" y="1112"/>
                    <a:pt x="1112" y="155"/>
                    <a:pt x="2289" y="155"/>
                  </a:cubicBezTo>
                  <a:close/>
                  <a:moveTo>
                    <a:pt x="2289" y="1"/>
                  </a:moveTo>
                  <a:cubicBezTo>
                    <a:pt x="1026" y="1"/>
                    <a:pt x="0" y="1028"/>
                    <a:pt x="0" y="2290"/>
                  </a:cubicBezTo>
                  <a:cubicBezTo>
                    <a:pt x="0" y="3552"/>
                    <a:pt x="1026" y="4580"/>
                    <a:pt x="2289" y="4580"/>
                  </a:cubicBezTo>
                  <a:cubicBezTo>
                    <a:pt x="3552" y="4580"/>
                    <a:pt x="4579" y="3552"/>
                    <a:pt x="4579" y="2290"/>
                  </a:cubicBezTo>
                  <a:cubicBezTo>
                    <a:pt x="4579" y="1028"/>
                    <a:pt x="3552" y="1"/>
                    <a:pt x="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 flipH="1">
              <a:off x="8097675" y="4467074"/>
              <a:ext cx="78225" cy="7822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52" y="1"/>
                    <a:pt x="1" y="352"/>
                    <a:pt x="1" y="783"/>
                  </a:cubicBezTo>
                  <a:cubicBezTo>
                    <a:pt x="1" y="1216"/>
                    <a:pt x="352" y="1567"/>
                    <a:pt x="784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2"/>
                    <a:pt x="1216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 flipH="1">
              <a:off x="8022447" y="4391892"/>
              <a:ext cx="228635" cy="228635"/>
            </a:xfrm>
            <a:custGeom>
              <a:avLst/>
              <a:gdLst/>
              <a:ahLst/>
              <a:cxnLst/>
              <a:rect l="l" t="t" r="r" b="b"/>
              <a:pathLst>
                <a:path w="4580" h="4580" extrusionOk="0">
                  <a:moveTo>
                    <a:pt x="2290" y="154"/>
                  </a:moveTo>
                  <a:cubicBezTo>
                    <a:pt x="3468" y="154"/>
                    <a:pt x="4425" y="1112"/>
                    <a:pt x="4425" y="2289"/>
                  </a:cubicBezTo>
                  <a:cubicBezTo>
                    <a:pt x="4425" y="3468"/>
                    <a:pt x="3468" y="4425"/>
                    <a:pt x="2290" y="4425"/>
                  </a:cubicBezTo>
                  <a:cubicBezTo>
                    <a:pt x="1113" y="4425"/>
                    <a:pt x="154" y="3468"/>
                    <a:pt x="154" y="2289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8" y="1"/>
                    <a:pt x="0" y="1028"/>
                    <a:pt x="0" y="2289"/>
                  </a:cubicBezTo>
                  <a:cubicBezTo>
                    <a:pt x="0" y="3552"/>
                    <a:pt x="1028" y="4579"/>
                    <a:pt x="2290" y="4579"/>
                  </a:cubicBezTo>
                  <a:cubicBezTo>
                    <a:pt x="3553" y="4579"/>
                    <a:pt x="4579" y="3552"/>
                    <a:pt x="4579" y="2289"/>
                  </a:cubicBezTo>
                  <a:cubicBezTo>
                    <a:pt x="4579" y="1028"/>
                    <a:pt x="3552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 flipH="1">
              <a:off x="8402697" y="4628121"/>
              <a:ext cx="118211" cy="118211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7"/>
                    <a:pt x="2214" y="1184"/>
                  </a:cubicBezTo>
                  <a:cubicBezTo>
                    <a:pt x="2214" y="1752"/>
                    <a:pt x="1751" y="2214"/>
                    <a:pt x="1184" y="2214"/>
                  </a:cubicBezTo>
                  <a:cubicBezTo>
                    <a:pt x="616" y="2214"/>
                    <a:pt x="155" y="1752"/>
                    <a:pt x="155" y="1184"/>
                  </a:cubicBezTo>
                  <a:cubicBezTo>
                    <a:pt x="155" y="617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1" y="532"/>
                    <a:pt x="1" y="1184"/>
                  </a:cubicBezTo>
                  <a:cubicBezTo>
                    <a:pt x="1" y="1837"/>
                    <a:pt x="531" y="2368"/>
                    <a:pt x="1184" y="2368"/>
                  </a:cubicBezTo>
                  <a:cubicBezTo>
                    <a:pt x="1836" y="2368"/>
                    <a:pt x="2367" y="1837"/>
                    <a:pt x="2367" y="1184"/>
                  </a:cubicBezTo>
                  <a:cubicBezTo>
                    <a:pt x="2367" y="532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 flipH="1">
              <a:off x="8287178" y="3406540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7" y="1"/>
                  </a:moveTo>
                  <a:cubicBezTo>
                    <a:pt x="554" y="1"/>
                    <a:pt x="1" y="555"/>
                    <a:pt x="1" y="1239"/>
                  </a:cubicBezTo>
                  <a:cubicBezTo>
                    <a:pt x="1" y="1922"/>
                    <a:pt x="554" y="2475"/>
                    <a:pt x="1237" y="2475"/>
                  </a:cubicBezTo>
                  <a:cubicBezTo>
                    <a:pt x="1922" y="2475"/>
                    <a:pt x="2475" y="1922"/>
                    <a:pt x="2475" y="1239"/>
                  </a:cubicBezTo>
                  <a:cubicBezTo>
                    <a:pt x="2475" y="555"/>
                    <a:pt x="1922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 flipH="1">
              <a:off x="8322920" y="3442333"/>
              <a:ext cx="52017" cy="52017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 flipH="1">
              <a:off x="7963936" y="3477977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7" y="0"/>
                  </a:moveTo>
                  <a:cubicBezTo>
                    <a:pt x="554" y="0"/>
                    <a:pt x="0" y="554"/>
                    <a:pt x="0" y="1238"/>
                  </a:cubicBezTo>
                  <a:cubicBezTo>
                    <a:pt x="0" y="1921"/>
                    <a:pt x="554" y="2475"/>
                    <a:pt x="1237" y="2475"/>
                  </a:cubicBezTo>
                  <a:cubicBezTo>
                    <a:pt x="1920" y="2475"/>
                    <a:pt x="2475" y="1921"/>
                    <a:pt x="2475" y="1238"/>
                  </a:cubicBezTo>
                  <a:cubicBezTo>
                    <a:pt x="2475" y="554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 flipH="1">
              <a:off x="7999678" y="3513721"/>
              <a:ext cx="52067" cy="52067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1"/>
                  </a:moveTo>
                  <a:cubicBezTo>
                    <a:pt x="234" y="1"/>
                    <a:pt x="1" y="234"/>
                    <a:pt x="1" y="522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 flipH="1">
              <a:off x="7902183" y="3717252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8" y="1"/>
                  </a:moveTo>
                  <a:cubicBezTo>
                    <a:pt x="554" y="1"/>
                    <a:pt x="0" y="554"/>
                    <a:pt x="0" y="1238"/>
                  </a:cubicBezTo>
                  <a:cubicBezTo>
                    <a:pt x="0" y="1921"/>
                    <a:pt x="554" y="2475"/>
                    <a:pt x="1238" y="2475"/>
                  </a:cubicBezTo>
                  <a:cubicBezTo>
                    <a:pt x="1921" y="2475"/>
                    <a:pt x="2474" y="1921"/>
                    <a:pt x="2474" y="1238"/>
                  </a:cubicBezTo>
                  <a:cubicBezTo>
                    <a:pt x="2474" y="554"/>
                    <a:pt x="1921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 flipH="1">
              <a:off x="7937875" y="3752995"/>
              <a:ext cx="52117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10"/>
                    <a:pt x="233" y="1043"/>
                    <a:pt x="522" y="1043"/>
                  </a:cubicBezTo>
                  <a:cubicBezTo>
                    <a:pt x="809" y="1043"/>
                    <a:pt x="1043" y="810"/>
                    <a:pt x="1043" y="522"/>
                  </a:cubicBezTo>
                  <a:cubicBezTo>
                    <a:pt x="1043" y="234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 flipH="1">
              <a:off x="7424335" y="3973100"/>
              <a:ext cx="123652" cy="123652"/>
            </a:xfrm>
            <a:custGeom>
              <a:avLst/>
              <a:gdLst/>
              <a:ahLst/>
              <a:cxnLst/>
              <a:rect l="l" t="t" r="r" b="b"/>
              <a:pathLst>
                <a:path w="2477" h="2477" extrusionOk="0">
                  <a:moveTo>
                    <a:pt x="1239" y="1"/>
                  </a:moveTo>
                  <a:cubicBezTo>
                    <a:pt x="555" y="1"/>
                    <a:pt x="1" y="555"/>
                    <a:pt x="1" y="1238"/>
                  </a:cubicBezTo>
                  <a:cubicBezTo>
                    <a:pt x="1" y="1922"/>
                    <a:pt x="555" y="2476"/>
                    <a:pt x="1239" y="2476"/>
                  </a:cubicBezTo>
                  <a:cubicBezTo>
                    <a:pt x="1922" y="2476"/>
                    <a:pt x="2476" y="1922"/>
                    <a:pt x="2476" y="1238"/>
                  </a:cubicBezTo>
                  <a:cubicBezTo>
                    <a:pt x="2476" y="555"/>
                    <a:pt x="1922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 flipH="1">
              <a:off x="7460076" y="4008894"/>
              <a:ext cx="52117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0" y="234"/>
                    <a:pt x="0" y="521"/>
                  </a:cubicBezTo>
                  <a:cubicBezTo>
                    <a:pt x="0" y="809"/>
                    <a:pt x="234" y="1043"/>
                    <a:pt x="522" y="1043"/>
                  </a:cubicBezTo>
                  <a:cubicBezTo>
                    <a:pt x="810" y="1043"/>
                    <a:pt x="1043" y="809"/>
                    <a:pt x="1043" y="521"/>
                  </a:cubicBezTo>
                  <a:cubicBezTo>
                    <a:pt x="1043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 flipH="1">
              <a:off x="8287178" y="4399880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4"/>
                    <a:pt x="1237" y="2474"/>
                  </a:cubicBezTo>
                  <a:cubicBezTo>
                    <a:pt x="1922" y="2474"/>
                    <a:pt x="2475" y="1920"/>
                    <a:pt x="2475" y="1237"/>
                  </a:cubicBezTo>
                  <a:cubicBezTo>
                    <a:pt x="2475" y="553"/>
                    <a:pt x="1922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 flipH="1">
              <a:off x="8322920" y="4435573"/>
              <a:ext cx="52017" cy="52117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10"/>
                    <a:pt x="233" y="1043"/>
                    <a:pt x="520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 flipH="1">
              <a:off x="7857354" y="4444410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8" y="1"/>
                  </a:moveTo>
                  <a:cubicBezTo>
                    <a:pt x="555" y="1"/>
                    <a:pt x="0" y="554"/>
                    <a:pt x="0" y="1237"/>
                  </a:cubicBezTo>
                  <a:cubicBezTo>
                    <a:pt x="0" y="1921"/>
                    <a:pt x="555" y="2475"/>
                    <a:pt x="1238" y="2475"/>
                  </a:cubicBezTo>
                  <a:cubicBezTo>
                    <a:pt x="1922" y="2475"/>
                    <a:pt x="2475" y="1921"/>
                    <a:pt x="2475" y="1237"/>
                  </a:cubicBezTo>
                  <a:cubicBezTo>
                    <a:pt x="2475" y="554"/>
                    <a:pt x="1922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 flipH="1">
              <a:off x="7893096" y="4480203"/>
              <a:ext cx="52067" cy="52017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2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7704A-C3FF-5106-9AFC-175D16155A28}"/>
              </a:ext>
            </a:extLst>
          </p:cNvPr>
          <p:cNvGrpSpPr/>
          <p:nvPr/>
        </p:nvGrpSpPr>
        <p:grpSpPr>
          <a:xfrm>
            <a:off x="3443418" y="3072514"/>
            <a:ext cx="5290457" cy="1969428"/>
            <a:chOff x="493486" y="1103086"/>
            <a:chExt cx="5290457" cy="1969428"/>
          </a:xfrm>
          <a:solidFill>
            <a:srgbClr val="FFFF6B"/>
          </a:solidFill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E26027BB-173D-D74B-606D-4F4407FD0E00}"/>
                </a:ext>
              </a:extLst>
            </p:cNvPr>
            <p:cNvSpPr/>
            <p:nvPr/>
          </p:nvSpPr>
          <p:spPr>
            <a:xfrm>
              <a:off x="493486" y="1103086"/>
              <a:ext cx="5290457" cy="1969428"/>
            </a:xfrm>
            <a:prstGeom prst="snip2Diag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CC01CC-B15C-B4B2-B9C1-C1251914B324}"/>
                </a:ext>
              </a:extLst>
            </p:cNvPr>
            <p:cNvSpPr txBox="1"/>
            <p:nvPr/>
          </p:nvSpPr>
          <p:spPr>
            <a:xfrm>
              <a:off x="823686" y="1287581"/>
              <a:ext cx="4630056" cy="16004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latin typeface="Algerian" panose="04020705040A02060702" pitchFamily="82" charset="0"/>
                </a:rPr>
                <a:t>Future Work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Exploring Subthreshold Region</a:t>
              </a:r>
              <a:r>
                <a:rPr lang="en-GB" dirty="0"/>
                <a:t>: Reducing power further using </a:t>
              </a:r>
              <a:r>
                <a:rPr lang="en-GB" b="1" dirty="0"/>
                <a:t>subthreshold operation</a:t>
              </a:r>
              <a:r>
                <a:rPr lang="en-GB" dirty="0"/>
                <a:t>.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Integration into IoT Systems</a:t>
              </a:r>
              <a:r>
                <a:rPr lang="en-GB" dirty="0"/>
                <a:t>: Designing </a:t>
              </a:r>
              <a:r>
                <a:rPr lang="en-GB" b="1" dirty="0"/>
                <a:t>ultra-low-power sensors</a:t>
              </a:r>
              <a:r>
                <a:rPr lang="en-GB" dirty="0"/>
                <a:t>.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Fabrication on 65nm Technology</a:t>
              </a:r>
              <a:r>
                <a:rPr lang="en-GB" dirty="0"/>
                <a:t>: Reducing area and improving efficiency.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B4DC37-F5DA-42A4-3F55-4A0F3F3DFF53}"/>
              </a:ext>
            </a:extLst>
          </p:cNvPr>
          <p:cNvSpPr txBox="1"/>
          <p:nvPr/>
        </p:nvSpPr>
        <p:spPr>
          <a:xfrm>
            <a:off x="1669144" y="201711"/>
            <a:ext cx="556622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Conclusion &amp; Future 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AC75-ECD2-06AB-1526-0E73A17ED1A1}"/>
              </a:ext>
            </a:extLst>
          </p:cNvPr>
          <p:cNvGrpSpPr/>
          <p:nvPr/>
        </p:nvGrpSpPr>
        <p:grpSpPr>
          <a:xfrm>
            <a:off x="329554" y="1012474"/>
            <a:ext cx="5290457" cy="1969428"/>
            <a:chOff x="2996670" y="3159378"/>
            <a:chExt cx="5290457" cy="1969428"/>
          </a:xfrm>
        </p:grpSpPr>
        <p:sp>
          <p:nvSpPr>
            <p:cNvPr id="13" name="Rectangle: Diagonal Corners Snipped 12">
              <a:extLst>
                <a:ext uri="{FF2B5EF4-FFF2-40B4-BE49-F238E27FC236}">
                  <a16:creationId xmlns:a16="http://schemas.microsoft.com/office/drawing/2014/main" id="{45C2BC87-F695-3E8E-0FB0-9E64CD94F307}"/>
                </a:ext>
              </a:extLst>
            </p:cNvPr>
            <p:cNvSpPr/>
            <p:nvPr/>
          </p:nvSpPr>
          <p:spPr>
            <a:xfrm>
              <a:off x="2996670" y="3159378"/>
              <a:ext cx="5290457" cy="1969428"/>
            </a:xfrm>
            <a:prstGeom prst="snip2DiagRect">
              <a:avLst/>
            </a:prstGeom>
            <a:ln>
              <a:solidFill>
                <a:srgbClr val="FFFF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10CB49-A96F-C7DE-1545-AE3CA4E1B5B4}"/>
                </a:ext>
              </a:extLst>
            </p:cNvPr>
            <p:cNvSpPr txBox="1"/>
            <p:nvPr/>
          </p:nvSpPr>
          <p:spPr>
            <a:xfrm>
              <a:off x="3353127" y="3406540"/>
              <a:ext cx="463005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latin typeface="Algerian" panose="04020705040A02060702" pitchFamily="82" charset="0"/>
                </a:rPr>
                <a:t>Conclusion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dirty="0"/>
                <a:t>The project successfully </a:t>
              </a:r>
              <a:r>
                <a:rPr lang="en-GB" b="1" dirty="0"/>
                <a:t>optimizes power consumption</a:t>
              </a:r>
              <a:r>
                <a:rPr lang="en-GB" dirty="0"/>
                <a:t> while maintaining high </a:t>
              </a:r>
              <a:r>
                <a:rPr lang="en-GB" b="1" dirty="0"/>
                <a:t>gain and noise rejection</a:t>
              </a:r>
              <a:r>
                <a:rPr lang="en-GB" dirty="0"/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b="1" dirty="0"/>
                <a:t>CMOS technology &amp; advanced topologies (active load, </a:t>
              </a:r>
              <a:r>
                <a:rPr lang="en-GB" b="1" dirty="0" err="1"/>
                <a:t>cascode</a:t>
              </a:r>
              <a:r>
                <a:rPr lang="en-GB" b="1" dirty="0"/>
                <a:t>) improve amplifier performance</a:t>
              </a:r>
              <a:endParaRPr lang="en-IN" dirty="0"/>
            </a:p>
          </p:txBody>
        </p:sp>
      </p:grpSp>
      <p:sp>
        <p:nvSpPr>
          <p:cNvPr id="16" name="Freeform 14">
            <a:extLst>
              <a:ext uri="{FF2B5EF4-FFF2-40B4-BE49-F238E27FC236}">
                <a16:creationId xmlns:a16="http://schemas.microsoft.com/office/drawing/2014/main" id="{EA70B324-9889-B70E-C74E-9E54D2237A66}"/>
              </a:ext>
            </a:extLst>
          </p:cNvPr>
          <p:cNvSpPr/>
          <p:nvPr/>
        </p:nvSpPr>
        <p:spPr>
          <a:xfrm>
            <a:off x="1289993" y="3193884"/>
            <a:ext cx="1788196" cy="1902965"/>
          </a:xfrm>
          <a:custGeom>
            <a:avLst/>
            <a:gdLst/>
            <a:ahLst/>
            <a:cxnLst/>
            <a:rect l="l" t="t" r="r" b="b"/>
            <a:pathLst>
              <a:path w="4782943" h="5277730">
                <a:moveTo>
                  <a:pt x="0" y="0"/>
                </a:moveTo>
                <a:lnTo>
                  <a:pt x="4782943" y="0"/>
                </a:lnTo>
                <a:lnTo>
                  <a:pt x="4782943" y="5277730"/>
                </a:lnTo>
                <a:lnTo>
                  <a:pt x="0" y="527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44"/>
          <p:cNvGrpSpPr/>
          <p:nvPr/>
        </p:nvGrpSpPr>
        <p:grpSpPr>
          <a:xfrm>
            <a:off x="6795231" y="4101553"/>
            <a:ext cx="2296779" cy="1183848"/>
            <a:chOff x="6795231" y="4101553"/>
            <a:chExt cx="2296779" cy="1183848"/>
          </a:xfrm>
        </p:grpSpPr>
        <p:sp>
          <p:nvSpPr>
            <p:cNvPr id="2111" name="Google Shape;2111;p44"/>
            <p:cNvSpPr/>
            <p:nvPr/>
          </p:nvSpPr>
          <p:spPr>
            <a:xfrm>
              <a:off x="6957030" y="42290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7054502" y="42661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7144993" y="41015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6795231" y="45333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6842597" y="45703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7703816" y="43687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7740839" y="44057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7814680" y="41855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7851808" y="42226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7580334" y="46102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7492842" y="45226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7402867" y="44327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7112520" y="47671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7034594" y="46892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7952641" y="46234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7874715" y="45454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7215109" y="414011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BB4EB1-0E05-5B11-BFE8-9D1D07AA7F54}"/>
              </a:ext>
            </a:extLst>
          </p:cNvPr>
          <p:cNvSpPr txBox="1"/>
          <p:nvPr/>
        </p:nvSpPr>
        <p:spPr>
          <a:xfrm>
            <a:off x="1957494" y="838757"/>
            <a:ext cx="38211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The output signal in a differential amplifier is directly proportional to the difference between the two input signals. Mathematically, it can be expressed as: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Vo​ ∝</a:t>
            </a:r>
            <a:r>
              <a:rPr lang="en-GB" dirty="0">
                <a:solidFill>
                  <a:schemeClr val="tx1"/>
                </a:solidFill>
              </a:rPr>
              <a:t> (V 1​ −V 2​ 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Where:</a:t>
            </a:r>
          </a:p>
          <a:p>
            <a:r>
              <a:rPr lang="en-GB" dirty="0">
                <a:solidFill>
                  <a:schemeClr val="tx1"/>
                </a:solidFill>
              </a:rPr>
              <a:t>V 1​  and V 2​  are the two input signals.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 o​  is the single-ended output voltage.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4B22B8-8766-C750-DA96-A33E37A84476}"/>
              </a:ext>
            </a:extLst>
          </p:cNvPr>
          <p:cNvGrpSpPr/>
          <p:nvPr/>
        </p:nvGrpSpPr>
        <p:grpSpPr>
          <a:xfrm>
            <a:off x="6025942" y="838757"/>
            <a:ext cx="2992818" cy="2462213"/>
            <a:chOff x="5659653" y="1033175"/>
            <a:chExt cx="3359765" cy="26116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072633-E02E-EB96-4470-9E1611550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9653" y="1033175"/>
              <a:ext cx="3359765" cy="20942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59D6A5-9A2D-D2CC-B98A-D6FC218E2D5C}"/>
                </a:ext>
              </a:extLst>
            </p:cNvPr>
            <p:cNvSpPr txBox="1"/>
            <p:nvPr/>
          </p:nvSpPr>
          <p:spPr>
            <a:xfrm>
              <a:off x="5834551" y="3121616"/>
              <a:ext cx="29073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Basic configuration of a differential amplifier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reeform 14">
            <a:extLst>
              <a:ext uri="{FF2B5EF4-FFF2-40B4-BE49-F238E27FC236}">
                <a16:creationId xmlns:a16="http://schemas.microsoft.com/office/drawing/2014/main" id="{1C244A37-CC25-6554-4359-7F0FEC4BC2B4}"/>
              </a:ext>
            </a:extLst>
          </p:cNvPr>
          <p:cNvSpPr/>
          <p:nvPr/>
        </p:nvSpPr>
        <p:spPr>
          <a:xfrm>
            <a:off x="43152" y="698896"/>
            <a:ext cx="1978626" cy="4364285"/>
          </a:xfrm>
          <a:custGeom>
            <a:avLst/>
            <a:gdLst/>
            <a:ahLst/>
            <a:cxnLst/>
            <a:rect l="l" t="t" r="r" b="b"/>
            <a:pathLst>
              <a:path w="3287837" h="6462578">
                <a:moveTo>
                  <a:pt x="0" y="0"/>
                </a:moveTo>
                <a:lnTo>
                  <a:pt x="3287837" y="0"/>
                </a:lnTo>
                <a:lnTo>
                  <a:pt x="3287837" y="6462578"/>
                </a:lnTo>
                <a:lnTo>
                  <a:pt x="0" y="646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D85559AC-057A-D2DE-1F8B-46151A2E4D03}"/>
              </a:ext>
            </a:extLst>
          </p:cNvPr>
          <p:cNvGrpSpPr/>
          <p:nvPr/>
        </p:nvGrpSpPr>
        <p:grpSpPr>
          <a:xfrm>
            <a:off x="8112022" y="-392654"/>
            <a:ext cx="1031978" cy="2052866"/>
            <a:chOff x="602707" y="26"/>
            <a:chExt cx="1031978" cy="2052866"/>
          </a:xfrm>
        </p:grpSpPr>
        <p:sp>
          <p:nvSpPr>
            <p:cNvPr id="3" name="Google Shape;2098;p44">
              <a:extLst>
                <a:ext uri="{FF2B5EF4-FFF2-40B4-BE49-F238E27FC236}">
                  <a16:creationId xmlns:a16="http://schemas.microsoft.com/office/drawing/2014/main" id="{3BEF39BC-950F-8AE0-A710-B2F78BE3B2B7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9;p44">
              <a:extLst>
                <a:ext uri="{FF2B5EF4-FFF2-40B4-BE49-F238E27FC236}">
                  <a16:creationId xmlns:a16="http://schemas.microsoft.com/office/drawing/2014/main" id="{B15B1441-4285-4AE2-E2B1-9F5A1534939F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00;p44">
              <a:extLst>
                <a:ext uri="{FF2B5EF4-FFF2-40B4-BE49-F238E27FC236}">
                  <a16:creationId xmlns:a16="http://schemas.microsoft.com/office/drawing/2014/main" id="{35386AE6-C9F2-7271-6F4D-674DC8C8FE14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101;p44">
              <a:extLst>
                <a:ext uri="{FF2B5EF4-FFF2-40B4-BE49-F238E27FC236}">
                  <a16:creationId xmlns:a16="http://schemas.microsoft.com/office/drawing/2014/main" id="{32316930-E0B2-BB61-C327-9AFEC063F67C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02;p44">
              <a:extLst>
                <a:ext uri="{FF2B5EF4-FFF2-40B4-BE49-F238E27FC236}">
                  <a16:creationId xmlns:a16="http://schemas.microsoft.com/office/drawing/2014/main" id="{FA4837E9-7F66-3484-84BF-8EF558227CB4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03;p44">
              <a:extLst>
                <a:ext uri="{FF2B5EF4-FFF2-40B4-BE49-F238E27FC236}">
                  <a16:creationId xmlns:a16="http://schemas.microsoft.com/office/drawing/2014/main" id="{7CE72900-AEDD-CF2B-0981-8627D730594C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4;p44">
              <a:extLst>
                <a:ext uri="{FF2B5EF4-FFF2-40B4-BE49-F238E27FC236}">
                  <a16:creationId xmlns:a16="http://schemas.microsoft.com/office/drawing/2014/main" id="{4714D0C4-6DAF-17D8-0507-E729D182208B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5;p44">
              <a:extLst>
                <a:ext uri="{FF2B5EF4-FFF2-40B4-BE49-F238E27FC236}">
                  <a16:creationId xmlns:a16="http://schemas.microsoft.com/office/drawing/2014/main" id="{FD66C108-FF53-E31B-1F57-4085CC945727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6;p44">
              <a:extLst>
                <a:ext uri="{FF2B5EF4-FFF2-40B4-BE49-F238E27FC236}">
                  <a16:creationId xmlns:a16="http://schemas.microsoft.com/office/drawing/2014/main" id="{0AB82DBE-D7F2-3AA8-B2A5-36A481BAC8B1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107;p44">
              <a:extLst>
                <a:ext uri="{FF2B5EF4-FFF2-40B4-BE49-F238E27FC236}">
                  <a16:creationId xmlns:a16="http://schemas.microsoft.com/office/drawing/2014/main" id="{9F646D14-8403-337A-2168-0FB61F2BECFC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8;p44">
              <a:extLst>
                <a:ext uri="{FF2B5EF4-FFF2-40B4-BE49-F238E27FC236}">
                  <a16:creationId xmlns:a16="http://schemas.microsoft.com/office/drawing/2014/main" id="{53ED83CB-DEC7-CC8A-4056-EF164167020C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9;p44">
              <a:extLst>
                <a:ext uri="{FF2B5EF4-FFF2-40B4-BE49-F238E27FC236}">
                  <a16:creationId xmlns:a16="http://schemas.microsoft.com/office/drawing/2014/main" id="{9EF17BAB-359B-B0D4-1A28-1E421111DD86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909042-DDD3-9239-3F2C-F94B23AFC74A}"/>
              </a:ext>
            </a:extLst>
          </p:cNvPr>
          <p:cNvGrpSpPr/>
          <p:nvPr/>
        </p:nvGrpSpPr>
        <p:grpSpPr>
          <a:xfrm>
            <a:off x="-3684" y="1465943"/>
            <a:ext cx="9144000" cy="3677557"/>
            <a:chOff x="0" y="1719943"/>
            <a:chExt cx="9144000" cy="34235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57DF0D-FD8A-BDEC-2947-1554C99F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2">
                  <a:lumMod val="75000"/>
                  <a:lumOff val="2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719943"/>
              <a:ext cx="6291943" cy="342355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7CE8B3-6DE5-DA0F-98AF-98B61AA54FB9}"/>
                </a:ext>
              </a:extLst>
            </p:cNvPr>
            <p:cNvSpPr/>
            <p:nvPr/>
          </p:nvSpPr>
          <p:spPr>
            <a:xfrm>
              <a:off x="6291943" y="4238171"/>
              <a:ext cx="2852057" cy="905329"/>
            </a:xfrm>
            <a:prstGeom prst="rect">
              <a:avLst/>
            </a:prstGeom>
            <a:solidFill>
              <a:srgbClr val="96B3FF"/>
            </a:solidFill>
            <a:ln>
              <a:solidFill>
                <a:srgbClr val="96B3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3F005F2-6869-F681-9E2E-2D3D9A39CBD8}"/>
              </a:ext>
            </a:extLst>
          </p:cNvPr>
          <p:cNvSpPr/>
          <p:nvPr/>
        </p:nvSpPr>
        <p:spPr>
          <a:xfrm>
            <a:off x="2296886" y="310614"/>
            <a:ext cx="455022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𝗦𝗶𝗻𝗴𝗹𝗲-𝗘𝗻𝗱𝗲𝗱 𝗠𝗼𝗱𝗲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CFAC5-C441-BC1A-4E23-D5FB3227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59" y="1465943"/>
            <a:ext cx="2855741" cy="27128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B7280468-2A1B-84B4-2334-96D87F5C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B1A7F1-61DC-0BD4-4162-B7F80E0C338D}"/>
              </a:ext>
            </a:extLst>
          </p:cNvPr>
          <p:cNvGrpSpPr/>
          <p:nvPr/>
        </p:nvGrpSpPr>
        <p:grpSpPr>
          <a:xfrm>
            <a:off x="0" y="1270001"/>
            <a:ext cx="9144000" cy="3873500"/>
            <a:chOff x="0" y="1550931"/>
            <a:chExt cx="9144000" cy="35925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3E531A-D246-0986-CCDC-A2CB0290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2">
                  <a:lumMod val="75000"/>
                  <a:lumOff val="2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550931"/>
              <a:ext cx="6023429" cy="35925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9BEE8-4A1B-F832-A6C6-2B6A778121C9}"/>
                </a:ext>
              </a:extLst>
            </p:cNvPr>
            <p:cNvSpPr/>
            <p:nvPr/>
          </p:nvSpPr>
          <p:spPr>
            <a:xfrm>
              <a:off x="6023429" y="4439274"/>
              <a:ext cx="3120571" cy="704226"/>
            </a:xfrm>
            <a:prstGeom prst="rect">
              <a:avLst/>
            </a:prstGeom>
            <a:solidFill>
              <a:srgbClr val="96B3FF"/>
            </a:solidFill>
            <a:ln>
              <a:solidFill>
                <a:srgbClr val="96B3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96B3FF"/>
                  </a:solidFill>
                </a:ln>
                <a:solidFill>
                  <a:srgbClr val="96B3F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637BFC-805E-F2EB-AA91-AF370A23A703}"/>
              </a:ext>
            </a:extLst>
          </p:cNvPr>
          <p:cNvSpPr txBox="1"/>
          <p:nvPr/>
        </p:nvSpPr>
        <p:spPr>
          <a:xfrm>
            <a:off x="2634343" y="288798"/>
            <a:ext cx="387531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𝗗</a:t>
            </a:r>
            <a:r>
              <a:rPr lang="en-GB" sz="3600" dirty="0" err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ifferential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Mode</a:t>
            </a:r>
          </a:p>
        </p:txBody>
      </p:sp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A0E2BE39-5E29-7746-3929-67EF132820D7}"/>
              </a:ext>
            </a:extLst>
          </p:cNvPr>
          <p:cNvGrpSpPr/>
          <p:nvPr/>
        </p:nvGrpSpPr>
        <p:grpSpPr>
          <a:xfrm>
            <a:off x="58421" y="-782865"/>
            <a:ext cx="1031978" cy="2052866"/>
            <a:chOff x="602707" y="26"/>
            <a:chExt cx="1031978" cy="2052866"/>
          </a:xfrm>
        </p:grpSpPr>
        <p:sp>
          <p:nvSpPr>
            <p:cNvPr id="4" name="Google Shape;2098;p44">
              <a:extLst>
                <a:ext uri="{FF2B5EF4-FFF2-40B4-BE49-F238E27FC236}">
                  <a16:creationId xmlns:a16="http://schemas.microsoft.com/office/drawing/2014/main" id="{96E544FE-DA67-0AD0-1F0A-535C69758822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9;p44">
              <a:extLst>
                <a:ext uri="{FF2B5EF4-FFF2-40B4-BE49-F238E27FC236}">
                  <a16:creationId xmlns:a16="http://schemas.microsoft.com/office/drawing/2014/main" id="{D16F2979-2D25-E4EA-E187-5ABF2914925C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0;p44">
              <a:extLst>
                <a:ext uri="{FF2B5EF4-FFF2-40B4-BE49-F238E27FC236}">
                  <a16:creationId xmlns:a16="http://schemas.microsoft.com/office/drawing/2014/main" id="{E8585317-FA64-9822-D771-20F910083572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1;p44">
              <a:extLst>
                <a:ext uri="{FF2B5EF4-FFF2-40B4-BE49-F238E27FC236}">
                  <a16:creationId xmlns:a16="http://schemas.microsoft.com/office/drawing/2014/main" id="{564C0A5D-B680-8512-B42E-0F1EC9BAAC29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2;p44">
              <a:extLst>
                <a:ext uri="{FF2B5EF4-FFF2-40B4-BE49-F238E27FC236}">
                  <a16:creationId xmlns:a16="http://schemas.microsoft.com/office/drawing/2014/main" id="{24C4CF4F-81C4-F8C7-8B7F-698F7B4E5567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3;p44">
              <a:extLst>
                <a:ext uri="{FF2B5EF4-FFF2-40B4-BE49-F238E27FC236}">
                  <a16:creationId xmlns:a16="http://schemas.microsoft.com/office/drawing/2014/main" id="{E8F2332C-5817-0AC4-D41F-C9D39360C03F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4;p44">
              <a:extLst>
                <a:ext uri="{FF2B5EF4-FFF2-40B4-BE49-F238E27FC236}">
                  <a16:creationId xmlns:a16="http://schemas.microsoft.com/office/drawing/2014/main" id="{01DC2CF2-4E44-F224-AF3F-AEF69DE49DEE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5;p44">
              <a:extLst>
                <a:ext uri="{FF2B5EF4-FFF2-40B4-BE49-F238E27FC236}">
                  <a16:creationId xmlns:a16="http://schemas.microsoft.com/office/drawing/2014/main" id="{E6987CFE-BD5A-3DE8-36C4-D336C1BBB6D8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6;p44">
              <a:extLst>
                <a:ext uri="{FF2B5EF4-FFF2-40B4-BE49-F238E27FC236}">
                  <a16:creationId xmlns:a16="http://schemas.microsoft.com/office/drawing/2014/main" id="{0EF330B6-DDAE-201C-872C-8C7903254B0A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107;p44">
              <a:extLst>
                <a:ext uri="{FF2B5EF4-FFF2-40B4-BE49-F238E27FC236}">
                  <a16:creationId xmlns:a16="http://schemas.microsoft.com/office/drawing/2014/main" id="{7A45EB72-181A-750A-9C75-189492118D80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8;p44">
              <a:extLst>
                <a:ext uri="{FF2B5EF4-FFF2-40B4-BE49-F238E27FC236}">
                  <a16:creationId xmlns:a16="http://schemas.microsoft.com/office/drawing/2014/main" id="{E8E58C9D-F172-9333-565B-F5F8C2302D35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9;p44">
              <a:extLst>
                <a:ext uri="{FF2B5EF4-FFF2-40B4-BE49-F238E27FC236}">
                  <a16:creationId xmlns:a16="http://schemas.microsoft.com/office/drawing/2014/main" id="{61BE5D09-90DC-745C-AC3A-EEE631ADA1A7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5AFF115-17C7-121D-0C76-E61B72DB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90" y="1270001"/>
            <a:ext cx="3134310" cy="31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9A34924B-9EC0-FC28-02BA-DEF60B18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2EB96-02DE-A7F6-D81E-44C14471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lumMod val="75000"/>
                <a:lumOff val="2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582057"/>
            <a:ext cx="8197349" cy="3561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A90CCD-4B4B-941D-58E5-E052995E52DC}"/>
                  </a:ext>
                </a:extLst>
              </p14:cNvPr>
              <p14:cNvContentPartPr/>
              <p14:nvPr/>
            </p14:nvContentPartPr>
            <p14:xfrm>
              <a:off x="122217" y="2088514"/>
              <a:ext cx="315720" cy="11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A90CCD-4B4B-941D-58E5-E052995E52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7" y="2025874"/>
                <a:ext cx="441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4E2F1B-3990-D058-D349-D1F46EC04875}"/>
                  </a:ext>
                </a:extLst>
              </p14:cNvPr>
              <p14:cNvContentPartPr/>
              <p14:nvPr/>
            </p14:nvContentPartPr>
            <p14:xfrm>
              <a:off x="3236577" y="232935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4E2F1B-3990-D058-D349-D1F46EC048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3577" y="226671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DD77E-D0A8-ACB4-CA81-3B2B14C7A543}"/>
              </a:ext>
            </a:extLst>
          </p:cNvPr>
          <p:cNvGrpSpPr/>
          <p:nvPr/>
        </p:nvGrpSpPr>
        <p:grpSpPr>
          <a:xfrm>
            <a:off x="144897" y="2043514"/>
            <a:ext cx="167400" cy="119160"/>
            <a:chOff x="144897" y="2043514"/>
            <a:chExt cx="1674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69B569-6874-81D4-8FF2-BE48BC8DF60B}"/>
                    </a:ext>
                  </a:extLst>
                </p14:cNvPr>
                <p14:cNvContentPartPr/>
                <p14:nvPr/>
              </p14:nvContentPartPr>
              <p14:xfrm>
                <a:off x="217257" y="216231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69B569-6874-81D4-8FF2-BE48BC8DF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1137" y="215619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2AD708-2789-EA85-C710-8C8AD9F612FA}"/>
                    </a:ext>
                  </a:extLst>
                </p14:cNvPr>
                <p14:cNvContentPartPr/>
                <p14:nvPr/>
              </p14:nvContentPartPr>
              <p14:xfrm>
                <a:off x="201777" y="2043514"/>
                <a:ext cx="11052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2AD708-2789-EA85-C710-8C8AD9F612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657" y="2037394"/>
                  <a:ext cx="122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566257-B4D0-A4E6-463B-F86FB143CF89}"/>
                    </a:ext>
                  </a:extLst>
                </p14:cNvPr>
                <p14:cNvContentPartPr/>
                <p14:nvPr/>
              </p14:nvContentPartPr>
              <p14:xfrm>
                <a:off x="202857" y="210399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566257-B4D0-A4E6-463B-F86FB143CF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737" y="20978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1BA946-F760-C435-5032-13CB48736192}"/>
                    </a:ext>
                  </a:extLst>
                </p14:cNvPr>
                <p14:cNvContentPartPr/>
                <p14:nvPr/>
              </p14:nvContentPartPr>
              <p14:xfrm>
                <a:off x="202857" y="210399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1BA946-F760-C435-5032-13CB487361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737" y="20978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878012-E867-E835-DAC3-24ADC753D5E7}"/>
                    </a:ext>
                  </a:extLst>
                </p14:cNvPr>
                <p14:cNvContentPartPr/>
                <p14:nvPr/>
              </p14:nvContentPartPr>
              <p14:xfrm>
                <a:off x="144897" y="2067994"/>
                <a:ext cx="58680" cy="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878012-E867-E835-DAC3-24ADC753D5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897" y="2004994"/>
                  <a:ext cx="184320" cy="130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4FCE57-B030-F084-313C-BF85B9A4FB84}"/>
              </a:ext>
            </a:extLst>
          </p:cNvPr>
          <p:cNvSpPr txBox="1"/>
          <p:nvPr/>
        </p:nvSpPr>
        <p:spPr>
          <a:xfrm>
            <a:off x="3066738" y="423579"/>
            <a:ext cx="331157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𝗖𝗼𝗺𝗺𝗼𝗻 𝗠𝗼𝗱𝗲</a:t>
            </a:r>
          </a:p>
        </p:txBody>
      </p:sp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7CAB3EB4-4DDD-867A-364D-5359220C9C17}"/>
              </a:ext>
            </a:extLst>
          </p:cNvPr>
          <p:cNvGrpSpPr/>
          <p:nvPr/>
        </p:nvGrpSpPr>
        <p:grpSpPr>
          <a:xfrm>
            <a:off x="8363531" y="-279689"/>
            <a:ext cx="1031978" cy="2052866"/>
            <a:chOff x="602707" y="26"/>
            <a:chExt cx="1031978" cy="2052866"/>
          </a:xfrm>
        </p:grpSpPr>
        <p:sp>
          <p:nvSpPr>
            <p:cNvPr id="3" name="Google Shape;2098;p44">
              <a:extLst>
                <a:ext uri="{FF2B5EF4-FFF2-40B4-BE49-F238E27FC236}">
                  <a16:creationId xmlns:a16="http://schemas.microsoft.com/office/drawing/2014/main" id="{5621189C-29DB-65F6-DC33-B4CFBD4CD2C3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9;p44">
              <a:extLst>
                <a:ext uri="{FF2B5EF4-FFF2-40B4-BE49-F238E27FC236}">
                  <a16:creationId xmlns:a16="http://schemas.microsoft.com/office/drawing/2014/main" id="{5CAA9AF3-865B-DC72-AAF6-D516C5ED46B0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0;p44">
              <a:extLst>
                <a:ext uri="{FF2B5EF4-FFF2-40B4-BE49-F238E27FC236}">
                  <a16:creationId xmlns:a16="http://schemas.microsoft.com/office/drawing/2014/main" id="{64F28395-8615-1ADF-CDEB-DB2C8A3E4668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1;p44">
              <a:extLst>
                <a:ext uri="{FF2B5EF4-FFF2-40B4-BE49-F238E27FC236}">
                  <a16:creationId xmlns:a16="http://schemas.microsoft.com/office/drawing/2014/main" id="{AAC94E48-98A2-F343-94C9-1D80E88B5762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2;p44">
              <a:extLst>
                <a:ext uri="{FF2B5EF4-FFF2-40B4-BE49-F238E27FC236}">
                  <a16:creationId xmlns:a16="http://schemas.microsoft.com/office/drawing/2014/main" id="{6EC5ED13-3892-0C26-19EC-37158BE69CC6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103;p44">
              <a:extLst>
                <a:ext uri="{FF2B5EF4-FFF2-40B4-BE49-F238E27FC236}">
                  <a16:creationId xmlns:a16="http://schemas.microsoft.com/office/drawing/2014/main" id="{DC21FDE4-F0FA-7279-E284-C407A773255D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04;p44">
              <a:extLst>
                <a:ext uri="{FF2B5EF4-FFF2-40B4-BE49-F238E27FC236}">
                  <a16:creationId xmlns:a16="http://schemas.microsoft.com/office/drawing/2014/main" id="{A553E828-59C7-433A-20F7-4D35793344DE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5;p44">
              <a:extLst>
                <a:ext uri="{FF2B5EF4-FFF2-40B4-BE49-F238E27FC236}">
                  <a16:creationId xmlns:a16="http://schemas.microsoft.com/office/drawing/2014/main" id="{12A76FC9-7C8F-7EFB-2C40-713C3726C24D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06;p44">
              <a:extLst>
                <a:ext uri="{FF2B5EF4-FFF2-40B4-BE49-F238E27FC236}">
                  <a16:creationId xmlns:a16="http://schemas.microsoft.com/office/drawing/2014/main" id="{6740566C-E1C7-7F03-AF0C-EE85B8262260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107;p44">
              <a:extLst>
                <a:ext uri="{FF2B5EF4-FFF2-40B4-BE49-F238E27FC236}">
                  <a16:creationId xmlns:a16="http://schemas.microsoft.com/office/drawing/2014/main" id="{BD85EF91-0512-9D9F-2090-D8FB98A104F7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8;p44">
              <a:extLst>
                <a:ext uri="{FF2B5EF4-FFF2-40B4-BE49-F238E27FC236}">
                  <a16:creationId xmlns:a16="http://schemas.microsoft.com/office/drawing/2014/main" id="{0455E38B-0B8A-2182-A069-1FD51AEBF1CC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09;p44">
              <a:extLst>
                <a:ext uri="{FF2B5EF4-FFF2-40B4-BE49-F238E27FC236}">
                  <a16:creationId xmlns:a16="http://schemas.microsoft.com/office/drawing/2014/main" id="{C0F09FE4-B68B-8489-F845-A4DBD9CE94EE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FE68D8-5E9F-E934-66D3-EC6629C093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1710" y="1582057"/>
            <a:ext cx="3312290" cy="356144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8E1329-E47B-82F5-F9C0-9B5B836A5F6D}"/>
              </a:ext>
            </a:extLst>
          </p:cNvPr>
          <p:cNvSpPr/>
          <p:nvPr/>
        </p:nvSpPr>
        <p:spPr>
          <a:xfrm>
            <a:off x="0" y="1913857"/>
            <a:ext cx="579852" cy="447954"/>
          </a:xfrm>
          <a:prstGeom prst="rect">
            <a:avLst/>
          </a:prstGeom>
          <a:solidFill>
            <a:srgbClr val="96B3FF"/>
          </a:solidFill>
          <a:ln>
            <a:solidFill>
              <a:srgbClr val="96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C1F2F3-716A-D115-A8B9-64DF18FA100D}"/>
              </a:ext>
            </a:extLst>
          </p:cNvPr>
          <p:cNvSpPr/>
          <p:nvPr/>
        </p:nvSpPr>
        <p:spPr>
          <a:xfrm>
            <a:off x="3022365" y="2123607"/>
            <a:ext cx="579852" cy="447954"/>
          </a:xfrm>
          <a:prstGeom prst="rect">
            <a:avLst/>
          </a:prstGeom>
          <a:solidFill>
            <a:srgbClr val="96B3FF"/>
          </a:solidFill>
          <a:ln>
            <a:solidFill>
              <a:srgbClr val="96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2AC13F7D-E085-AC72-B5F4-D31C9EC9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60239-BCB5-6AD2-BB0C-05BD69F828C2}"/>
              </a:ext>
            </a:extLst>
          </p:cNvPr>
          <p:cNvSpPr txBox="1"/>
          <p:nvPr/>
        </p:nvSpPr>
        <p:spPr>
          <a:xfrm>
            <a:off x="1192408" y="1106501"/>
            <a:ext cx="4765706" cy="40934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</a:rPr>
              <a:t>The ability of a </a:t>
            </a:r>
            <a:r>
              <a:rPr lang="en-IN" sz="1300" b="1" dirty="0">
                <a:solidFill>
                  <a:schemeClr val="tx1"/>
                </a:solidFill>
              </a:rPr>
              <a:t>differential amplifier</a:t>
            </a:r>
            <a:r>
              <a:rPr lang="en-IN" sz="1300" dirty="0">
                <a:solidFill>
                  <a:schemeClr val="tx1"/>
                </a:solidFill>
              </a:rPr>
              <a:t> to reject </a:t>
            </a:r>
            <a:r>
              <a:rPr lang="en-IN" sz="1300" b="1" dirty="0">
                <a:solidFill>
                  <a:schemeClr val="tx1"/>
                </a:solidFill>
              </a:rPr>
              <a:t>common-mode signals</a:t>
            </a:r>
            <a:r>
              <a:rPr lang="en-IN" sz="1300" dirty="0">
                <a:solidFill>
                  <a:schemeClr val="tx1"/>
                </a:solidFill>
              </a:rPr>
              <a:t> (unwanted noise or interference).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</a:rPr>
              <a:t>Defined as the ratio of </a:t>
            </a:r>
            <a:r>
              <a:rPr lang="en-IN" sz="1300" b="1" dirty="0">
                <a:solidFill>
                  <a:schemeClr val="tx1"/>
                </a:solidFill>
              </a:rPr>
              <a:t>differential gain</a:t>
            </a:r>
            <a:r>
              <a:rPr lang="en-IN" sz="1300" dirty="0">
                <a:solidFill>
                  <a:schemeClr val="tx1"/>
                </a:solidFill>
              </a:rPr>
              <a:t> to </a:t>
            </a:r>
            <a:r>
              <a:rPr lang="en-IN" sz="1300" b="1" dirty="0">
                <a:solidFill>
                  <a:schemeClr val="tx1"/>
                </a:solidFill>
              </a:rPr>
              <a:t>common-mode gain</a:t>
            </a:r>
            <a:r>
              <a:rPr lang="en-IN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300" dirty="0">
              <a:solidFill>
                <a:schemeClr val="tx1"/>
              </a:solidFill>
            </a:endParaRPr>
          </a:p>
          <a:p>
            <a:r>
              <a:rPr lang="en-IN" sz="1300" b="1" dirty="0">
                <a:solidFill>
                  <a:schemeClr val="tx1"/>
                </a:solidFill>
              </a:rPr>
              <a:t>Mathematical Expression:</a:t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dirty="0">
                <a:solidFill>
                  <a:schemeClr val="tx1"/>
                </a:solidFill>
              </a:rPr>
              <a:t>A</a:t>
            </a:r>
            <a:r>
              <a:rPr lang="en-IN" sz="1300" baseline="-25000" dirty="0">
                <a:solidFill>
                  <a:schemeClr val="tx1"/>
                </a:solidFill>
              </a:rPr>
              <a:t>d</a:t>
            </a:r>
            <a:r>
              <a:rPr lang="en-IN" sz="1300" dirty="0">
                <a:solidFill>
                  <a:schemeClr val="tx1"/>
                </a:solidFill>
              </a:rPr>
              <a:t>​ = Differential gain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 err="1">
                <a:solidFill>
                  <a:schemeClr val="tx1"/>
                </a:solidFill>
              </a:rPr>
              <a:t>A</a:t>
            </a:r>
            <a:r>
              <a:rPr lang="en-IN" sz="1300" baseline="-25000" dirty="0" err="1">
                <a:solidFill>
                  <a:schemeClr val="tx1"/>
                </a:solidFill>
              </a:rPr>
              <a:t>cm</a:t>
            </a:r>
            <a:r>
              <a:rPr lang="en-IN" sz="1300" dirty="0">
                <a:solidFill>
                  <a:schemeClr val="tx1"/>
                </a:solidFill>
              </a:rPr>
              <a:t>​ = Common-mode gain</a:t>
            </a:r>
            <a:endParaRPr lang="en-IN" sz="1300" b="1" dirty="0">
              <a:solidFill>
                <a:schemeClr val="tx1"/>
              </a:solidFill>
            </a:endParaRPr>
          </a:p>
          <a:p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b="1" dirty="0">
                <a:solidFill>
                  <a:schemeClr val="tx1"/>
                </a:solidFill>
              </a:rPr>
              <a:t>Key Points:</a:t>
            </a:r>
          </a:p>
          <a:p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dirty="0">
                <a:solidFill>
                  <a:schemeClr val="tx1"/>
                </a:solidFill>
              </a:rPr>
              <a:t>✅ </a:t>
            </a:r>
            <a:r>
              <a:rPr lang="en-IN" sz="1300" b="1" dirty="0">
                <a:solidFill>
                  <a:schemeClr val="tx1"/>
                </a:solidFill>
              </a:rPr>
              <a:t>Higher CMRR</a:t>
            </a:r>
            <a:r>
              <a:rPr lang="en-IN" sz="1300" dirty="0">
                <a:solidFill>
                  <a:schemeClr val="tx1"/>
                </a:solidFill>
              </a:rPr>
              <a:t> → Better noise rejection.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>
                <a:solidFill>
                  <a:schemeClr val="tx1"/>
                </a:solidFill>
              </a:rPr>
              <a:t>✅ Used in </a:t>
            </a:r>
            <a:r>
              <a:rPr lang="en-IN" sz="1300" b="1" dirty="0">
                <a:solidFill>
                  <a:schemeClr val="tx1"/>
                </a:solidFill>
              </a:rPr>
              <a:t>instrumentation amplifiers, biomedical applications (ECG, EEG), and communication systems</a:t>
            </a:r>
            <a:r>
              <a:rPr lang="en-IN" sz="1300" dirty="0">
                <a:solidFill>
                  <a:schemeClr val="tx1"/>
                </a:solidFill>
              </a:rPr>
              <a:t>.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>
                <a:solidFill>
                  <a:schemeClr val="tx1"/>
                </a:solidFill>
              </a:rPr>
              <a:t>✅ Ideally, </a:t>
            </a:r>
            <a:r>
              <a:rPr lang="en-IN" sz="1300" b="1" dirty="0">
                <a:solidFill>
                  <a:schemeClr val="tx1"/>
                </a:solidFill>
              </a:rPr>
              <a:t>CMRR should be infinite</a:t>
            </a:r>
            <a:r>
              <a:rPr lang="en-IN" sz="1300" dirty="0">
                <a:solidFill>
                  <a:schemeClr val="tx1"/>
                </a:solidFill>
              </a:rPr>
              <a:t>, but practical values range from </a:t>
            </a:r>
            <a:r>
              <a:rPr lang="en-IN" sz="1300" b="1" dirty="0">
                <a:solidFill>
                  <a:schemeClr val="tx1"/>
                </a:solidFill>
              </a:rPr>
              <a:t>60 dB to 120 </a:t>
            </a:r>
            <a:r>
              <a:rPr lang="en-IN" sz="1300" b="1" dirty="0" err="1">
                <a:solidFill>
                  <a:schemeClr val="tx1"/>
                </a:solidFill>
              </a:rPr>
              <a:t>dB</a:t>
            </a:r>
            <a:r>
              <a:rPr lang="en-IN" sz="1300" dirty="0" err="1">
                <a:solidFill>
                  <a:schemeClr val="tx1"/>
                </a:solidFill>
              </a:rPr>
              <a:t>.</a:t>
            </a:r>
            <a:endParaRPr lang="en-IN" sz="13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F3494-9970-7B9F-C195-889B828B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5" y="2443613"/>
            <a:ext cx="1310754" cy="556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EBB4F1-0FBB-4549-EFAA-351AA8FC401A}"/>
              </a:ext>
            </a:extLst>
          </p:cNvPr>
          <p:cNvSpPr txBox="1"/>
          <p:nvPr/>
        </p:nvSpPr>
        <p:spPr>
          <a:xfrm>
            <a:off x="1141608" y="148113"/>
            <a:ext cx="696685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𝐂𝐨𝐦𝐦𝐨𝐧 𝐌𝐨𝐝𝐞 𝐑𝐞𝐣𝐞𝐜𝐭𝐢𝐨𝐧 𝐑𝐚𝐭𝐢𝐨</a:t>
            </a: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2106F88E-4C35-15DA-AF74-F6359A4D7A0A}"/>
              </a:ext>
            </a:extLst>
          </p:cNvPr>
          <p:cNvSpPr/>
          <p:nvPr/>
        </p:nvSpPr>
        <p:spPr>
          <a:xfrm>
            <a:off x="6062501" y="1577019"/>
            <a:ext cx="2121231" cy="2467237"/>
          </a:xfrm>
          <a:custGeom>
            <a:avLst/>
            <a:gdLst/>
            <a:ahLst/>
            <a:cxnLst/>
            <a:rect l="l" t="t" r="r" b="b"/>
            <a:pathLst>
              <a:path w="4782943" h="5277730">
                <a:moveTo>
                  <a:pt x="0" y="0"/>
                </a:moveTo>
                <a:lnTo>
                  <a:pt x="4782943" y="0"/>
                </a:lnTo>
                <a:lnTo>
                  <a:pt x="4782943" y="5277730"/>
                </a:lnTo>
                <a:lnTo>
                  <a:pt x="0" y="527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2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F27AFD-649C-0E90-3356-AD235FB98DD7}"/>
              </a:ext>
            </a:extLst>
          </p:cNvPr>
          <p:cNvSpPr txBox="1"/>
          <p:nvPr/>
        </p:nvSpPr>
        <p:spPr>
          <a:xfrm>
            <a:off x="5076820" y="63958"/>
            <a:ext cx="4001983" cy="31085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FFFF6B"/>
            </a:solidFill>
          </a:ln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Mathematical Expression</a:t>
            </a:r>
            <a:r>
              <a:rPr lang="en-GB" b="1" dirty="0">
                <a:solidFill>
                  <a:schemeClr val="tx1"/>
                </a:solidFill>
              </a:rPr>
              <a:t>:</a:t>
            </a:r>
          </a:p>
          <a:p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</a:t>
            </a:r>
            <a:r>
              <a:rPr lang="en-GB" baseline="-25000" dirty="0">
                <a:solidFill>
                  <a:schemeClr val="tx1"/>
                </a:solidFill>
              </a:rPr>
              <a:t>o</a:t>
            </a:r>
            <a:r>
              <a:rPr lang="en-GB" dirty="0">
                <a:solidFill>
                  <a:schemeClr val="tx1"/>
                </a:solidFill>
              </a:rPr>
              <a:t>​ is the output voltage.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</a:t>
            </a:r>
            <a:r>
              <a:rPr lang="en-GB" baseline="-25000" dirty="0">
                <a:solidFill>
                  <a:schemeClr val="tx1"/>
                </a:solidFill>
              </a:rPr>
              <a:t>1</a:t>
            </a:r>
            <a:r>
              <a:rPr lang="en-GB" dirty="0">
                <a:solidFill>
                  <a:schemeClr val="tx1"/>
                </a:solidFill>
              </a:rPr>
              <a:t>−V</a:t>
            </a:r>
            <a:r>
              <a:rPr lang="en-GB" baseline="-25000" dirty="0">
                <a:solidFill>
                  <a:schemeClr val="tx1"/>
                </a:solidFill>
              </a:rPr>
              <a:t>2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baseline="-25000" dirty="0" err="1">
                <a:solidFill>
                  <a:schemeClr val="tx1"/>
                </a:solidFill>
              </a:rPr>
              <a:t>d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the difference of the two input voltages (Differential Input).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baseline="-25000" dirty="0">
                <a:solidFill>
                  <a:schemeClr val="tx1"/>
                </a:solidFill>
              </a:rPr>
              <a:t>d​ </a:t>
            </a:r>
            <a:r>
              <a:rPr lang="en-GB" dirty="0">
                <a:solidFill>
                  <a:schemeClr val="tx1"/>
                </a:solidFill>
              </a:rPr>
              <a:t>is the differential gain.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A more detailed formula for differential gain is: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G</a:t>
            </a:r>
            <a:r>
              <a:rPr lang="en-IN" baseline="-25000" dirty="0">
                <a:solidFill>
                  <a:schemeClr val="tx1"/>
                </a:solidFill>
              </a:rPr>
              <a:t>m </a:t>
            </a:r>
            <a:r>
              <a:rPr lang="en-IN" dirty="0">
                <a:solidFill>
                  <a:schemeClr val="tx1"/>
                </a:solidFill>
              </a:rPr>
              <a:t>is the </a:t>
            </a:r>
            <a:r>
              <a:rPr lang="en-IN" b="1" dirty="0">
                <a:solidFill>
                  <a:schemeClr val="tx1"/>
                </a:solidFill>
              </a:rPr>
              <a:t>transconductance</a:t>
            </a:r>
            <a:r>
              <a:rPr lang="en-IN" dirty="0">
                <a:solidFill>
                  <a:schemeClr val="tx1"/>
                </a:solidFill>
              </a:rPr>
              <a:t> of the transistor.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R</a:t>
            </a:r>
            <a:r>
              <a:rPr lang="en-IN" baseline="-25000" dirty="0">
                <a:solidFill>
                  <a:schemeClr val="tx1"/>
                </a:solidFill>
              </a:rPr>
              <a:t>C</a:t>
            </a:r>
            <a:r>
              <a:rPr lang="en-IN" dirty="0">
                <a:solidFill>
                  <a:schemeClr val="tx1"/>
                </a:solidFill>
              </a:rPr>
              <a:t> is the </a:t>
            </a:r>
            <a:r>
              <a:rPr lang="en-IN" b="1" dirty="0">
                <a:solidFill>
                  <a:schemeClr val="tx1"/>
                </a:solidFill>
              </a:rPr>
              <a:t>collector resistor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C32FC-9797-B978-377E-3C2D29891B72}"/>
              </a:ext>
            </a:extLst>
          </p:cNvPr>
          <p:cNvSpPr txBox="1"/>
          <p:nvPr/>
        </p:nvSpPr>
        <p:spPr>
          <a:xfrm>
            <a:off x="0" y="0"/>
            <a:ext cx="2774044" cy="1200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Differential 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7F06C-30D1-3A12-FEEC-9E41256DCDC5}"/>
              </a:ext>
            </a:extLst>
          </p:cNvPr>
          <p:cNvGrpSpPr/>
          <p:nvPr/>
        </p:nvGrpSpPr>
        <p:grpSpPr>
          <a:xfrm>
            <a:off x="0" y="1538910"/>
            <a:ext cx="4884057" cy="3333910"/>
            <a:chOff x="-230895" y="1339435"/>
            <a:chExt cx="5068540" cy="3376615"/>
          </a:xfrm>
          <a:solidFill>
            <a:srgbClr val="FFFF6B"/>
          </a:solidFill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0CD124BA-3E3C-B7D8-26F6-C17994448F52}"/>
                </a:ext>
              </a:extLst>
            </p:cNvPr>
            <p:cNvSpPr/>
            <p:nvPr/>
          </p:nvSpPr>
          <p:spPr>
            <a:xfrm>
              <a:off x="-230895" y="1339435"/>
              <a:ext cx="5068540" cy="3376615"/>
            </a:xfrm>
            <a:prstGeom prst="cloud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0D4A6A-8134-BE5E-BD7D-6FB9A11141A6}"/>
                </a:ext>
              </a:extLst>
            </p:cNvPr>
            <p:cNvSpPr txBox="1"/>
            <p:nvPr/>
          </p:nvSpPr>
          <p:spPr>
            <a:xfrm>
              <a:off x="650264" y="1747076"/>
              <a:ext cx="3080285" cy="2493752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Differential Gain (Ad) is the gain with which the differential amplifier amplifies the difference between two input voltages (V₁ - V₂).</a:t>
              </a:r>
              <a:b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GB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It represents how well the amplifier responds to the difference in signals applied at the two inputs.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A50437-C012-CD40-A95A-1DB803F4B954}"/>
              </a:ext>
            </a:extLst>
          </p:cNvPr>
          <p:cNvSpPr txBox="1"/>
          <p:nvPr/>
        </p:nvSpPr>
        <p:spPr>
          <a:xfrm>
            <a:off x="5172364" y="384225"/>
            <a:ext cx="13353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V</a:t>
            </a:r>
            <a:r>
              <a:rPr lang="en-IN" baseline="-25000" dirty="0"/>
              <a:t>o</a:t>
            </a:r>
            <a:r>
              <a:rPr lang="en-IN" dirty="0"/>
              <a:t>=A</a:t>
            </a:r>
            <a:r>
              <a:rPr lang="en-IN" baseline="-25000" dirty="0"/>
              <a:t>d</a:t>
            </a:r>
            <a:r>
              <a:rPr lang="en-IN" dirty="0"/>
              <a:t>​(V</a:t>
            </a:r>
            <a:r>
              <a:rPr lang="en-IN" baseline="-25000" dirty="0"/>
              <a:t>1</a:t>
            </a:r>
            <a:r>
              <a:rPr lang="en-IN" dirty="0"/>
              <a:t>​−V</a:t>
            </a:r>
            <a:r>
              <a:rPr lang="en-IN" baseline="-25000" dirty="0"/>
              <a:t>2​</a:t>
            </a:r>
            <a:r>
              <a:rPr lang="en-IN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30112-E23D-AF58-8930-59E13126AB2C}"/>
              </a:ext>
            </a:extLst>
          </p:cNvPr>
          <p:cNvSpPr txBox="1"/>
          <p:nvPr/>
        </p:nvSpPr>
        <p:spPr>
          <a:xfrm>
            <a:off x="5172364" y="2108200"/>
            <a:ext cx="15264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=V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=−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D6CFF8F-10EB-805F-6CDA-80F22D2DC6AC}"/>
              </a:ext>
            </a:extLst>
          </p:cNvPr>
          <p:cNvGrpSpPr/>
          <p:nvPr/>
        </p:nvGrpSpPr>
        <p:grpSpPr>
          <a:xfrm>
            <a:off x="1250043" y="1059541"/>
            <a:ext cx="6643913" cy="3970318"/>
            <a:chOff x="152400" y="341084"/>
            <a:chExt cx="6643913" cy="39703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E26773-AC5D-34FA-B33D-C999815C63C0}"/>
                </a:ext>
              </a:extLst>
            </p:cNvPr>
            <p:cNvSpPr txBox="1"/>
            <p:nvPr/>
          </p:nvSpPr>
          <p:spPr>
            <a:xfrm>
              <a:off x="152400" y="341084"/>
              <a:ext cx="664391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chemeClr val="tx1"/>
                  </a:solidFill>
                </a:rPr>
                <a:t>Common Mode Gain (Ac)</a:t>
              </a:r>
              <a:r>
                <a:rPr lang="en-GB" dirty="0">
                  <a:solidFill>
                    <a:schemeClr val="tx1"/>
                  </a:solidFill>
                </a:rPr>
                <a:t> represents how much of the </a:t>
              </a:r>
              <a:r>
                <a:rPr lang="en-GB" b="1" dirty="0">
                  <a:solidFill>
                    <a:schemeClr val="tx1"/>
                  </a:solidFill>
                </a:rPr>
                <a:t>common part</a:t>
              </a:r>
              <a:r>
                <a:rPr lang="en-GB" dirty="0">
                  <a:solidFill>
                    <a:schemeClr val="tx1"/>
                  </a:solidFill>
                </a:rPr>
                <a:t> of the input signals is amplified by the differential amplifier.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</a:rPr>
                <a:t>If both input signals are equal, their average is called the </a:t>
              </a:r>
              <a:r>
                <a:rPr lang="en-GB" b="1" dirty="0">
                  <a:solidFill>
                    <a:schemeClr val="tx1"/>
                  </a:solidFill>
                </a:rPr>
                <a:t>common mode signal </a:t>
              </a:r>
            </a:p>
            <a:p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Mathematical Expression:</a:t>
              </a:r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/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Effect on Output Voltage: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Since the differential amplifier is not perfect, it also produces some output proportional to the common mode signal. The output due to common mode is given by:</a:t>
              </a:r>
              <a:br>
                <a:rPr lang="en-GB" dirty="0">
                  <a:solidFill>
                    <a:schemeClr val="tx1"/>
                  </a:solidFill>
                </a:rPr>
              </a:br>
              <a:endParaRPr lang="en-GB" dirty="0">
                <a:solidFill>
                  <a:schemeClr val="tx1"/>
                </a:solidFill>
              </a:endParaRPr>
            </a:p>
            <a:p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Total Output Voltage of the Differential Amplifier: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Since the amplifier responds to both </a:t>
              </a:r>
              <a:r>
                <a:rPr lang="en-GB" b="1" dirty="0">
                  <a:solidFill>
                    <a:schemeClr val="tx1"/>
                  </a:solidFill>
                </a:rPr>
                <a:t>differential signals</a:t>
              </a:r>
              <a:r>
                <a:rPr lang="en-GB" dirty="0">
                  <a:solidFill>
                    <a:schemeClr val="tx1"/>
                  </a:solidFill>
                </a:rPr>
                <a:t> and </a:t>
              </a:r>
              <a:r>
                <a:rPr lang="en-GB" b="1" dirty="0">
                  <a:solidFill>
                    <a:schemeClr val="tx1"/>
                  </a:solidFill>
                </a:rPr>
                <a:t>common mode signals</a:t>
              </a:r>
              <a:r>
                <a:rPr lang="en-GB" dirty="0">
                  <a:solidFill>
                    <a:schemeClr val="tx1"/>
                  </a:solidFill>
                </a:rPr>
                <a:t>, the total output is given by: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8C1E37-5571-2F4F-38CA-E9D45427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9366" y="1429656"/>
              <a:ext cx="850445" cy="4499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751635-B4F9-5F05-1496-45110DC32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4139" y="2604743"/>
              <a:ext cx="845672" cy="3634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EA087E-C3A3-B326-63EC-BCCB68D3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366" y="3886908"/>
              <a:ext cx="1460841" cy="36342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624191-2C76-59AD-13B6-6A9453B2BE74}"/>
              </a:ext>
            </a:extLst>
          </p:cNvPr>
          <p:cNvSpPr txBox="1"/>
          <p:nvPr/>
        </p:nvSpPr>
        <p:spPr>
          <a:xfrm>
            <a:off x="2194457" y="192090"/>
            <a:ext cx="4545943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Common Mode Gain</a:t>
            </a:r>
            <a:endParaRPr lang="en-IN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able Logic Controller (PLC) by Slidesgo">
  <a:themeElements>
    <a:clrScheme name="Simple Light">
      <a:dk1>
        <a:srgbClr val="FFFFFF"/>
      </a:dk1>
      <a:lt1>
        <a:srgbClr val="003C6F"/>
      </a:lt1>
      <a:dk2>
        <a:srgbClr val="002448"/>
      </a:dk2>
      <a:lt2>
        <a:srgbClr val="0054AC"/>
      </a:lt2>
      <a:accent1>
        <a:srgbClr val="02FB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F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2868</TotalTime>
  <Words>557</Words>
  <Application>Microsoft Office PowerPoint</Application>
  <PresentationFormat>On-screen Show (16:9)</PresentationFormat>
  <Paragraphs>108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Nunito Light</vt:lpstr>
      <vt:lpstr>Golos Text</vt:lpstr>
      <vt:lpstr>Wingdings</vt:lpstr>
      <vt:lpstr>Algerian</vt:lpstr>
      <vt:lpstr>Roboto Mono</vt:lpstr>
      <vt:lpstr>Broadway</vt:lpstr>
      <vt:lpstr>Posterama</vt:lpstr>
      <vt:lpstr>Programmable Logic Controller (PLC) by Slidesgo</vt:lpstr>
      <vt:lpstr>Optimizing Power Consumption in Differential Amplifiers</vt:lpstr>
      <vt:lpstr>What is Differential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📌 Cadence Virtuoso is a leading EDA tool for analog, digital, and mixed-signal circuit design used in VLSI and CMOS technology.  📌 Enables high-precision simulations for low-power, high-gain circuits like differential amplifiers.     📌 Supports deep-submicron technologies (180nm, 65nm, etc.) and is widely used in sensor circuits, amplifiers, and communication systems.  </vt:lpstr>
      <vt:lpstr>📌 Used Virtuoso to design, simulate, and optimize differential amplifier topologies. 📌 Compared power efficiency, gain, and noise rejection across different designs. 📌 Implemented power-saving techniques while maintaining high gain and performance.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AMPLIFIER using  VIRTUOSO</dc:title>
  <dc:creator>HP</dc:creator>
  <cp:lastModifiedBy>HP</cp:lastModifiedBy>
  <cp:revision>70</cp:revision>
  <dcterms:modified xsi:type="dcterms:W3CDTF">2025-03-06T06:30:29Z</dcterms:modified>
</cp:coreProperties>
</file>